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78" r:id="rId7"/>
    <p:sldId id="265" r:id="rId8"/>
    <p:sldId id="276" r:id="rId9"/>
    <p:sldId id="266" r:id="rId10"/>
    <p:sldId id="274" r:id="rId11"/>
    <p:sldId id="277" r:id="rId12"/>
    <p:sldId id="275" r:id="rId13"/>
    <p:sldId id="267" r:id="rId14"/>
    <p:sldId id="268" r:id="rId15"/>
    <p:sldId id="269" r:id="rId16"/>
    <p:sldId id="270" r:id="rId17"/>
    <p:sldId id="272" r:id="rId18"/>
    <p:sldId id="271" r:id="rId19"/>
    <p:sldId id="279" r:id="rId20"/>
    <p:sldId id="280" r:id="rId21"/>
    <p:sldId id="281" r:id="rId22"/>
    <p:sldId id="282" r:id="rId23"/>
    <p:sldId id="283" r:id="rId24"/>
    <p:sldId id="27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FF3300"/>
    <a:srgbClr val="300371"/>
    <a:srgbClr val="FDF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5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3.png"/><Relationship Id="rId3" Type="http://schemas.openxmlformats.org/officeDocument/2006/relationships/image" Target="../media/image39.jpeg"/><Relationship Id="rId7" Type="http://schemas.openxmlformats.org/officeDocument/2006/relationships/image" Target="../media/image16.jpeg"/><Relationship Id="rId12" Type="http://schemas.openxmlformats.org/officeDocument/2006/relationships/image" Target="../media/image4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41.jpeg"/><Relationship Id="rId5" Type="http://schemas.openxmlformats.org/officeDocument/2006/relationships/image" Target="../media/image26.jpeg"/><Relationship Id="rId10" Type="http://schemas.openxmlformats.org/officeDocument/2006/relationships/image" Target="../media/image6.png"/><Relationship Id="rId4" Type="http://schemas.openxmlformats.org/officeDocument/2006/relationships/image" Target="../media/image29.jpe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28" name="Picture 4" descr="https://secure720.sectorlink.com/safinaoffice/products/standardrr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2" y="198120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1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9" name="Picture 2" descr="http://maryt.files.wordpress.com/2008/07/superstock_143-322bbeach-beckoning-through-open-window-poster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8" t="5248" r="7139" b="4611"/>
          <a:stretch/>
        </p:blipFill>
        <p:spPr bwMode="auto">
          <a:xfrm>
            <a:off x="3124200" y="1981200"/>
            <a:ext cx="2971800" cy="235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1969126"/>
            <a:ext cx="232410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562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sac à dos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7" name="Picture 4" descr="http://matcmadison.edu/files/users/kfoster3/backp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994761"/>
            <a:ext cx="3047999" cy="3821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61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livre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281" y="1295400"/>
            <a:ext cx="2586037" cy="3574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30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228601" y="5375701"/>
            <a:ext cx="3733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crayon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5105400" y="5375701"/>
            <a:ext cx="3733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stylo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961" y="1752600"/>
            <a:ext cx="2747963" cy="274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1741868"/>
            <a:ext cx="27432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603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dictionnaire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3074" name="Picture 2" descr="http://photo.goodreads.com/books/1173800837l/3294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949" y="1143000"/>
            <a:ext cx="2456699" cy="3752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55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4098" name="Picture 2" descr="http://t1.gstatic.com/images?q=tbn:ANd9GcT2cOMKzlqPDY_2N0l_LTkmHWKL_OSHTEjUFwrFgPuhWfX30rZoQQ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295400"/>
            <a:ext cx="327229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calculatrice</a:t>
            </a:r>
            <a:endParaRPr lang="fr-FR" sz="4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98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étagère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5122" name="Picture 2" descr="http://mommylife.net/shel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3390899" cy="339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t1.gstatic.com/images?q=tbn:ANd9GcTJb_l8CSl6xFp3170eGF-20vXrtS2CYsuT5CPNvwDMLurtpm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7" y="8382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t2.gstatic.com/images?q=tbn:ANd9GcROleXf_WIQTyCf-4Dj-59WMAXI6YzBeSDnGtfVi9MAGBS_0t_8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730" y="2286000"/>
            <a:ext cx="4307928" cy="289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42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feutre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BDAAkGBwgHBgkIBwgKCgkLDRYPDQwMDRsUFRAWIB0iIiAdHx8kKDQsJCYxJx8fLT0tMTU3Ojo6Iys/RD84QzQ5Ojf/2wBDAQoKCg0MDRoPDxo3JR8lNzc3Nzc3Nzc3Nzc3Nzc3Nzc3Nzc3Nzc3Nzc3Nzc3Nzc3Nzc3Nzc3Nzc3Nzc3Nzc3Nzf/wAARCADhAOEDASIAAhEBAxEB/8QAHAABAQACAwEBAAAAAAAAAAAAAAEFBwMEBgII/8QAPRAAAQMDAgQEAwYEBAcBAAAAAQACAwQFEQYhEjFBUQcTImEUMnFCUmKBkcEVI6GxJTPw8SQ0U3Ki0eHi/8QAFgEBAQEAAAAAAAAAAAAAAAAAAAEC/8QAGBEBAQEBAQAAAAAAAAAAAAAAAAExESH/2gAMAwEAAhEDEQA/AN4oiICnVVEBERAREQFCqiAnVRVAREQEREBFM7qoCIiAiIgIUXm9Yaut+mKQyVL2vqHN/lQA+px9+wQejyOeUX5vf4h346jF4ZUnLfT8Oc+U6P7mO3vzzut66T1NQ6ntba2ifgj0zQuPqhf90/seoRIziIERRERAREQEREBERAREQERRBVFUQEREBFFUEKqIgIiICmVHODGlziABuSei1P4jeJggbLa9Oy/zTkS1Tfs+zff3/wBEnWZ8QfEik06ZLdbOGquuMFv2IM9Xnv8Ah/VaKuFfV3Sskq6+d888hy57jz/9LrZc9znOJJcckk5JPc+64p5nNyyIji6k8mjuUTUqqkQDhYOKQjZvZcukNX3PSt7bcaKTjDvTPA4+iZn3T+x6f3w08gALIyd/mcebv9dl8QxF5y7/AHRX7B0lqa36ps8dytshLHemSN3zxP6tcO/9xus2vzH4U1V6oNT04sjXSichlRAThkkfUu7Y3Id0/PB/TiLBERAREQEREEKZVUKAVURAREQOqKJhBVOSFVAREQEUVQTouKpqYqSnknqJGxxRt4nvccADurUVEdPA+aeRkcbGlznvOAAOpWhfEnXst9qHUNve6O3xnbGxlP3j+wRLWU8RtdTXeidHYZ3NoGngqhjEgcThpP4Dtg99jgludV7uOXHJ7rkp55KeXzY3AOwWniGQ4HmCDzB5ELF1NZKGvjYBxA4Lm9lU12J6ncxREAj5nHk0LHVFRkeXHnhG+erj3K4DI7h4OhOT7lWKPjOTyCLj6hj4zk8uizFmtdTcrhDQ0ULpZ5XANawZP+v9+i61HSy1E8dPSxGSeUhrGNGdzsv0j4Y6Dh0rQNqKtokuk7cyPO/lg/ZH7n8um5NZHQWj6bS1tDAGvrZWjz5gP/Fv4R/U7/T1aIo0IiICIiAiIgIiICIiAoqiCc1VOSIKiIgIiIC4p54qeJ808jY42Auc9xwAB3SpqIqWB887wyJgy5zjsAtO631LW6pFVR24y09BBGZI8t/5kh7GDlucueAAMnIO2dkGK8StfyXuV1vtz3Mt7DueRlPc+3YLXROOa57hSy0FbUUlUAJoJHRyAOBw4HB3Cw9dV844j9SFWeLW1uxjiO/IuXRildG4kcjzC+FyxRcRBI2RcRkZkOcbc1kqSndI9rGN9R5BSCnMhAAPtjot7+Fvh0ygZTXq7t46hzQ+KmfHw+U77xBJycYI7Z78iO34V+H7LHAy63OH/EJBmNjhvCD1P4j26D3ytlAYGAgAA2GyqjQiIgIiICmVUQEUVQTKIqgIiIIqiICIiCZQIqgL4lkZFGXyODWjmScBfNTURUtPJPUSNjijaXvc84DQOZK1vd9SVN2v0DI6L/B6cfE+ZKHBsxAdw+xIdwkDYjHc+kOtqbV1m1NBNQVTqujow/DJ5CWxPO3C5xbu0b9Q4D5iMAkeOqrBV6fu38VvFW+noqfzZYOCraJ3yDIbGzmeMktc5waRh3F1C6nwFZcdPOvNW80lvZCBCySSNr6p/mAYj2BDcu3OAMjO+SR9awq5b14e0tyrn8dWDEXSkAOe4S1ERJx95jGfXyx2RHitTXuG6VMZoqNtHDFEI8CV0j5MEnie84Ljv2GwAxssEE6rniiLjkoqRRcRyRssjSUzpHNa1uSeQC+qGjknlbHExz3uIDWgZJPRb+8M/DqOzMjud4jDq8jiihcMiD3P4v7fVVnXU8MvDdlAIrtfIganZ0FM8f5fZzh37Dp9eW1RyVRRridFVFUBEUygqIiAiiqAiIgIiIJ1VREBFMqoCIiAuKoqIaWB89TIyKKNpc97zgNA5klKieKlhknqJGxwxtLnvecBoHMkrQPiVr2bUVQ6gt0j47XG7YcjMR9p3t2H5nfkTrua28Q475eKejZ5gsUM7DOGD1ztDhkkHpjk0/n7ek1zQuvFuo7nY4KSpNEwOoXwOYeIHDQw5xnAy4MAG4x0wdISODBkn80s+oXUF5op5zLJQ083G+nDiQ4EEOwMgZIJ7fVEjuztrY62kt19op6SF7gyF81O5vACcZDNg5oLicDfJ5jrk/EKsjZEzTVpp3mK24NXwt4jHwAsa1xG2W8by53LjlcBsBn7or9etVXGhs+mbVSRsp5POpo3QscICPt7gNaBntk7ZLzhbF01S2jSllul6FVPdHg/D3yCUxucZhJiRx4t/tOwzOHgjmUaaINqq4KaGrnp5GQzf5bnDZ3b/wCZ5rtUFFLUzshhY58jyGta0ZJJ5AL0N9E1yvb7fbaOrgohMBR0crcvaOTRyyeuBvjOMkglbn8N/D+HTsLK64sZLc3DbqIARyHd3c/kPes64/Dfw8hsEcdwubGyXIjLW8xB9O7vfp07rYWwGEAAGAqo0IiiCoiiCoiICIiAiIgIimEFRFAgqIiAiIgLjqJ4qaB89RI2OKNpc97jgNA5knoEnmjp4XzTPayONpc5zjgADmSVonXesqzWl1isVgD/AIKSYRsbnhNS/OxOeTeoB+p7AL4qayrrtJFQU0U9NaZGiaFz28Jq29H/APb2H64Ow11DG6WeOJnCHyvaxvEcDJOBn9Vs6joov4RZ7NXm0utbo3Gra+sYHtdxOBqqebOHDoWjkQQW75Wu9PNpqm/1UlOJ6plHG+eih4B5lQ9rhwZYDucZcWg/ZPTKJxhL42akr5aOYt4onYJYch3v0XFZ7XV3itZS0MfG8gucT8sbBze49Ggbkr0N0tNxurreP4ZKb3JHI+pghidxuhYG8Ej2fZcfX2yA049QzuHT+nLVoi1zU1ypmzWupp45p7rJGMcf/SkZni4MgFoxgl3CcnmV1KSzUHhhaIbzbaY3bha6mus8dQAcOc0gtbyGHADGRsd88xibrXOu9RRVL7VHSsY1sdutLWhznjLgC4AbvBbs1w4WjI+YuLcTa6agnnkltEU3wz6gCktIldxvnYCBK9owGPyGnGCwNeR0wtt6N0mLW59xuTmzXWbOSN2U7T9iPPQDAz7AcgqiaN0obdi5Xdzai7vbguyXNgacngZnJ6nLiSTk7ncn14GOSIooiIgiqIgIiICiqIIiqICIiAiKIKiIgIgRAXzJIyKNz5HtY1oJLnHAAHVHvbG0ue4NaBkk8gFpDxP8QXXF0lptEuKNpImmG3m//n+6DM6x13QXC9R6eZSPqKeV7InzEjh4n44T5Z+cAuB3wNuRXj9IUDKXT8tyudtqKZpmaaK/RQeYKRwO73DizwBzGjPD9p26x9PSXKprrXQNFBDdqzhiY+SNwmjYG4a9xPykNGMhodsMEnceifj4KzVFBe6OhrIad8NvuFNG6Okqo2PAdHURuaPLy52OPBa4nffCIxHiLWCjtBiudohZWXGKJlNLS1UclI2KF2RJA0DiZxcR2Jx63LVjC9rg5uQc5BHdeiko6zV2pHwWm1xRzPyTS0WTFFj53N3OG5ycDbfA6LbbtAaOtOjOC61LGicNP8aDHOcyTcnbGGN24QCdycH1YRXLomhsVl0/DeLReoWzQ0vxVwqDG5xlfj1RSOJw1uSAGY48gHPfEXC43G/6gFVLQ1EcU8kclJbTUGX+c3iaS6PjAa/bngsaGu4hxZxjYbTNNVxU1rgkigkm4I7QHvBc4M4fiHcXEGSYw7DgQ0AjJc0gbh0npaGy8dVUcE1xmz5koHpjaSXcDOuMndx3cdySVUcejNKMsrZK6u4JrtU7zzNbswfcaeeB3O5xuV6nkqEUUREQEREBEU3QOSqmN1UBERAREQEREEVREBERAXy9zWNLnEBoGSTyAVc4NaXOIAG5JWlPFHxDNYZbRZZf+GB4Zpmn/NPYfh/ugnid4hmudJaLLIfhQSJZm85fYfh/uvBMdJY2sqKiGCSsnbmOGRpL4dzhx6Akgbc8Z+U7rHUVwloaxtXF5ZlZkgyMDgD335EcweYIC47PqL4HVdBdq1jqtsFUyaVpxl+D06DHMDkMDoqj2WmrNVRG6Xa92i6yXaljjqqCmD3U0kjQ71yMJbuWDhIbjABxjkvuu1ZHVaedqCosb/iKilms7ZKapApml2SeOID0uIcXADYnf6d+uu2mI7g+/wBx1xd7mDO6egt9GXRyU5d0OThuBt9kEd+SxvihW1lZbrTNS1TJbHcw6shHwzIZTK30u83hGHOGcAjHP2yoPReHVVYLLoKuven4on3ympiK0Vs/AScgj24SQOHGM8s5XxUXKr1NVQ10ML4o6qTjoLbBKH8c4xxSvy0syAd9vTlpOHEkawsdnrbvXxUNvhfLNKcNaP1yewHPPRfpDQWi6PSlBhvBNXytHxFRjn+FvZo/r16AUjsaO0wyw0bTUPFRWuaGPlJLhGwco2FxJ4RsNzk4GemPSYxyQIoqoiICIoEFREQEREBERAREQEREBERBAqoqgKOOATsqtReK+vjCZbHaZMO+Wpmaf1YP3/RB1vFLxCE3m2azS/y/lqJ2H5/wtPbuev056gkfzc4819SSFxLnncrGVdUXehh26lVnSsqS/wBDD6epXTCc12YId8nmmrjIadudZYrhHXUJj85oLS2WMSMc0jBBaeYK9PJU3/xBvVLA+NksrW+XBBBGI4oWdcDoOWSew9gsTprT9dfrhHRW6AySv59GtHUk9AO6/SeidH0Ok7cIoAJKuQDz6gjBeew7NHQfrulSeuPQ2jaHSlBwQgS1srR59QW7u9m9mjt15lepRFGhEUQXqiIgIFEQVERARRVAREQEREBERAREQEREHQvtY632atrGHDoIHvH1DTj+q/KNbJJUVMkj3Fzi4kk8yv0X4m6loLNp6opal5dU1kTooomn1YOxcewH9TsvzPWVDoqniY8eU44JAyW/krErq1s5BMbdiOZXRWe1Db7fTw009tqfNEo3BOXO7u9u2FioYDnLhv2VsOpBEchxH0XpNM6drb/cYqKgiL5XnmdmsHVzj0AX1pbTlbf7lFR0MXG927nHZrG9XOPQBfpXR+laHS1tFLStD5nYM05Hqkd+wHQful8TXzozSdFpW2tpqYB9Q/BnqCMGR37AdB+69CiLLQiIgIiICIiCbKqKoCIiAiIgIiICIiAiIgIiIC8xrnWFFpS3ebNiSrkB+Hpw7d57ns0dT+QXJrbVlHpW1moqCJKiTIp6cHBkd+wHUr80an1BWXavlr7jMZamU7DkGjoAOgCD51Jf6u6181fcZTNUynryaOgA6AdlhInGZ442Bxzu7PMdlwgPqJCXHfutn+F3hzLqKVtdcGvitUbtyNnTkfZae3c/kN+VR5Ok0vX1MbaiioKueJ+wkZC5zf1AXprB4Zaguc7PMoX0kOd5akFgH0HM/kF+j6WnhpKeOnpo2xQxNDWRsGA0DkAFyp04wOkdLUGl7cKaibxSPAM07m4dIf2HYLPIiiiIiAiIgIiICIpzQVERAREQEREBERBFURAREQF0rvdKOz26euuM7YaeFvE97v6AdyeQHUruHktN+MNi1rqG4BluojPaKcAwshmbxPcR6nOaSDnmB2H1KDXWstUyat1FUVkcT4ycRU8Dn54WDlnoDnJPuevNeOLJZZnCUEOBw7I5HssjX2K8WuQNuFsraV+QB5sDm5Pttutt6D8HnVFLSXDUj3Q8frdQNbh3D04nZ2J6gDPuDyqMF4W+HEuoJmXC4sfHaonfQzkfZae3c/kN+X6HpqeGkp46emiZFDG0NZGwYDQOQASmp4aWCOCnjZFFG0NYxgwGgcgAuVRUyiYVQFPqqiAiIgIiICIogqIiAiKBBUREBERAROqICiqICIiApgdgqiCY9k5KogIiICIiCIqiAiKIKiiqAiIgIiICIiCZVCIgmVURACIiAimFU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BDAAkGBwgHBgkIBwgKCgkLDRYPDQwMDRsUFRAWIB0iIiAdHx8kKDQsJCYxJx8fLT0tMTU3Ojo6Iys/RD84QzQ5Ojf/2wBDAQoKCg0MDRoPDxo3JR8lNzc3Nzc3Nzc3Nzc3Nzc3Nzc3Nzc3Nzc3Nzc3Nzc3Nzc3Nzc3Nzc3Nzc3Nzc3Nzc3Nzf/wAARCADhAOEDASIAAhEBAxEB/8QAHAABAQACAwEBAAAAAAAAAAAAAAEFBwMEBgII/8QAPRAAAQMDAgQEAwYEBAcBAAAAAQACAwQFEQYhEjFBUQcTImEUMnFCUmKBkcEVI6GxJTPw8SQ0U3Ki0eHi/8QAFgEBAQEAAAAAAAAAAAAAAAAAAAEC/8QAGBEBAQEBAQAAAAAAAAAAAAAAAAExESH/2gAMAwEAAhEDEQA/AN4oiICnVVEBERAREQFCqiAnVRVAREQEREBFM7qoCIiAiIgIUXm9Yaut+mKQyVL2vqHN/lQA+px9+wQejyOeUX5vf4h346jF4ZUnLfT8Oc+U6P7mO3vzzut66T1NQ6ntba2ifgj0zQuPqhf90/seoRIziIERRERAREQEREBERAREQERRBVFUQEREBFFUEKqIgIiICmVHODGlziABuSei1P4jeJggbLa9Oy/zTkS1Tfs+zff3/wBEnWZ8QfEik06ZLdbOGquuMFv2IM9Xnv8Ah/VaKuFfV3Sskq6+d888hy57jz/9LrZc9znOJJcckk5JPc+64p5nNyyIji6k8mjuUTUqqkQDhYOKQjZvZcukNX3PSt7bcaKTjDvTPA4+iZn3T+x6f3w08gALIyd/mcebv9dl8QxF5y7/AHRX7B0lqa36ps8dytshLHemSN3zxP6tcO/9xus2vzH4U1V6oNT04sjXSichlRAThkkfUu7Y3Id0/PB/TiLBERAREQEREEKZVUKAVURAREQOqKJhBVOSFVAREQEUVQTouKpqYqSnknqJGxxRt4nvccADurUVEdPA+aeRkcbGlznvOAAOpWhfEnXst9qHUNve6O3xnbGxlP3j+wRLWU8RtdTXeidHYZ3NoGngqhjEgcThpP4Dtg99jgludV7uOXHJ7rkp55KeXzY3AOwWniGQ4HmCDzB5ELF1NZKGvjYBxA4Lm9lU12J6ncxREAj5nHk0LHVFRkeXHnhG+erj3K4DI7h4OhOT7lWKPjOTyCLj6hj4zk8uizFmtdTcrhDQ0ULpZ5XANawZP+v9+i61HSy1E8dPSxGSeUhrGNGdzsv0j4Y6Dh0rQNqKtokuk7cyPO/lg/ZH7n8um5NZHQWj6bS1tDAGvrZWjz5gP/Fv4R/U7/T1aIo0IiICIiAiIgIiICIiAoqiCc1VOSIKiIgIiIC4p54qeJ808jY42Auc9xwAB3SpqIqWB887wyJgy5zjsAtO631LW6pFVR24y09BBGZI8t/5kh7GDlucueAAMnIO2dkGK8StfyXuV1vtz3Mt7DueRlPc+3YLXROOa57hSy0FbUUlUAJoJHRyAOBw4HB3Cw9dV844j9SFWeLW1uxjiO/IuXRildG4kcjzC+FyxRcRBI2RcRkZkOcbc1kqSndI9rGN9R5BSCnMhAAPtjot7+Fvh0ygZTXq7t46hzQ+KmfHw+U77xBJycYI7Z78iO34V+H7LHAy63OH/EJBmNjhvCD1P4j26D3ytlAYGAgAA2GyqjQiIgIiICmVUQEUVQTKIqgIiIIqiICIiCZQIqgL4lkZFGXyODWjmScBfNTURUtPJPUSNjijaXvc84DQOZK1vd9SVN2v0DI6L/B6cfE+ZKHBsxAdw+xIdwkDYjHc+kOtqbV1m1NBNQVTqujow/DJ5CWxPO3C5xbu0b9Q4D5iMAkeOqrBV6fu38VvFW+noqfzZYOCraJ3yDIbGzmeMktc5waRh3F1C6nwFZcdPOvNW80lvZCBCySSNr6p/mAYj2BDcu3OAMjO+SR9awq5b14e0tyrn8dWDEXSkAOe4S1ERJx95jGfXyx2RHitTXuG6VMZoqNtHDFEI8CV0j5MEnie84Ljv2GwAxssEE6rniiLjkoqRRcRyRssjSUzpHNa1uSeQC+qGjknlbHExz3uIDWgZJPRb+8M/DqOzMjud4jDq8jiihcMiD3P4v7fVVnXU8MvDdlAIrtfIganZ0FM8f5fZzh37Dp9eW1RyVRRridFVFUBEUygqIiAiiqAiIgIiIJ1VREBFMqoCIiAuKoqIaWB89TIyKKNpc97zgNA5klKieKlhknqJGxwxtLnvecBoHMkrQPiVr2bUVQ6gt0j47XG7YcjMR9p3t2H5nfkTrua28Q475eKejZ5gsUM7DOGD1ztDhkkHpjk0/n7ek1zQuvFuo7nY4KSpNEwOoXwOYeIHDQw5xnAy4MAG4x0wdISODBkn80s+oXUF5op5zLJQ083G+nDiQ4EEOwMgZIJ7fVEjuztrY62kt19op6SF7gyF81O5vACcZDNg5oLicDfJ5jrk/EKsjZEzTVpp3mK24NXwt4jHwAsa1xG2W8by53LjlcBsBn7or9etVXGhs+mbVSRsp5POpo3QscICPt7gNaBntk7ZLzhbF01S2jSllul6FVPdHg/D3yCUxucZhJiRx4t/tOwzOHgjmUaaINqq4KaGrnp5GQzf5bnDZ3b/wCZ5rtUFFLUzshhY58jyGta0ZJJ5AL0N9E1yvb7fbaOrgohMBR0crcvaOTRyyeuBvjOMkglbn8N/D+HTsLK64sZLc3DbqIARyHd3c/kPes64/Dfw8hsEcdwubGyXIjLW8xB9O7vfp07rYWwGEAAGAqo0IiiCoiiCoiICIiAiIgIimEFRFAgqIiAiIgLjqJ4qaB89RI2OKNpc97jgNA5knoEnmjp4XzTPayONpc5zjgADmSVonXesqzWl1isVgD/AIKSYRsbnhNS/OxOeTeoB+p7AL4qayrrtJFQU0U9NaZGiaFz28Jq29H/APb2H64Ow11DG6WeOJnCHyvaxvEcDJOBn9Vs6joov4RZ7NXm0utbo3Gra+sYHtdxOBqqebOHDoWjkQQW75Wu9PNpqm/1UlOJ6plHG+eih4B5lQ9rhwZYDucZcWg/ZPTKJxhL42akr5aOYt4onYJYch3v0XFZ7XV3itZS0MfG8gucT8sbBze49Ggbkr0N0tNxurreP4ZKb3JHI+pghidxuhYG8Ej2fZcfX2yA049QzuHT+nLVoi1zU1ypmzWupp45p7rJGMcf/SkZni4MgFoxgl3CcnmV1KSzUHhhaIbzbaY3bha6mus8dQAcOc0gtbyGHADGRsd88xibrXOu9RRVL7VHSsY1sdutLWhznjLgC4AbvBbs1w4WjI+YuLcTa6agnnkltEU3wz6gCktIldxvnYCBK9owGPyGnGCwNeR0wtt6N0mLW59xuTmzXWbOSN2U7T9iPPQDAz7AcgqiaN0obdi5Xdzai7vbguyXNgacngZnJ6nLiSTk7ncn14GOSIooiIgiqIgIiICiqIIiqICIiAiKIKiIgIgRAXzJIyKNz5HtY1oJLnHAAHVHvbG0ue4NaBkk8gFpDxP8QXXF0lptEuKNpImmG3m//n+6DM6x13QXC9R6eZSPqKeV7InzEjh4n44T5Z+cAuB3wNuRXj9IUDKXT8tyudtqKZpmaaK/RQeYKRwO73DizwBzGjPD9p26x9PSXKprrXQNFBDdqzhiY+SNwmjYG4a9xPykNGMhodsMEnceifj4KzVFBe6OhrIad8NvuFNG6Okqo2PAdHURuaPLy52OPBa4nffCIxHiLWCjtBiudohZWXGKJlNLS1UclI2KF2RJA0DiZxcR2Jx63LVjC9rg5uQc5BHdeiko6zV2pHwWm1xRzPyTS0WTFFj53N3OG5ycDbfA6LbbtAaOtOjOC61LGicNP8aDHOcyTcnbGGN24QCdycH1YRXLomhsVl0/DeLReoWzQ0vxVwqDG5xlfj1RSOJw1uSAGY48gHPfEXC43G/6gFVLQ1EcU8kclJbTUGX+c3iaS6PjAa/bngsaGu4hxZxjYbTNNVxU1rgkigkm4I7QHvBc4M4fiHcXEGSYw7DgQ0AjJc0gbh0npaGy8dVUcE1xmz5koHpjaSXcDOuMndx3cdySVUcejNKMsrZK6u4JrtU7zzNbswfcaeeB3O5xuV6nkqEUUREQEREBEU3QOSqmN1UBERAREQEREEVREBERAXy9zWNLnEBoGSTyAVc4NaXOIAG5JWlPFHxDNYZbRZZf+GB4Zpmn/NPYfh/ugnid4hmudJaLLIfhQSJZm85fYfh/uvBMdJY2sqKiGCSsnbmOGRpL4dzhx6Akgbc8Z+U7rHUVwloaxtXF5ZlZkgyMDgD335EcweYIC47PqL4HVdBdq1jqtsFUyaVpxl+D06DHMDkMDoqj2WmrNVRG6Xa92i6yXaljjqqCmD3U0kjQ71yMJbuWDhIbjABxjkvuu1ZHVaedqCosb/iKilms7ZKapApml2SeOID0uIcXADYnf6d+uu2mI7g+/wBx1xd7mDO6egt9GXRyU5d0OThuBt9kEd+SxvihW1lZbrTNS1TJbHcw6shHwzIZTK30u83hGHOGcAjHP2yoPReHVVYLLoKuven4on3ympiK0Vs/AScgj24SQOHGM8s5XxUXKr1NVQ10ML4o6qTjoLbBKH8c4xxSvy0syAd9vTlpOHEkawsdnrbvXxUNvhfLNKcNaP1yewHPPRfpDQWi6PSlBhvBNXytHxFRjn+FvZo/r16AUjsaO0wyw0bTUPFRWuaGPlJLhGwco2FxJ4RsNzk4GemPSYxyQIoqoiICIoEFREQEREBERAREQEREBERBAqoqgKOOATsqtReK+vjCZbHaZMO+Wpmaf1YP3/RB1vFLxCE3m2azS/y/lqJ2H5/wtPbuev056gkfzc4819SSFxLnncrGVdUXehh26lVnSsqS/wBDD6epXTCc12YId8nmmrjIadudZYrhHXUJj85oLS2WMSMc0jBBaeYK9PJU3/xBvVLA+NksrW+XBBBGI4oWdcDoOWSew9gsTprT9dfrhHRW6AySv59GtHUk9AO6/SeidH0Ok7cIoAJKuQDz6gjBeew7NHQfrulSeuPQ2jaHSlBwQgS1srR59QW7u9m9mjt15lepRFGhEUQXqiIgIFEQVERARRVAREQEREBERAREQEREHQvtY632atrGHDoIHvH1DTj+q/KNbJJUVMkj3Fzi4kk8yv0X4m6loLNp6opal5dU1kTooomn1YOxcewH9TsvzPWVDoqniY8eU44JAyW/krErq1s5BMbdiOZXRWe1Db7fTw009tqfNEo3BOXO7u9u2FioYDnLhv2VsOpBEchxH0XpNM6drb/cYqKgiL5XnmdmsHVzj0AX1pbTlbf7lFR0MXG927nHZrG9XOPQBfpXR+laHS1tFLStD5nYM05Hqkd+wHQful8TXzozSdFpW2tpqYB9Q/BnqCMGR37AdB+69CiLLQiIgIiICIiCbKqKoCIiAiIgIiICIiAiIgIiIC8xrnWFFpS3ebNiSrkB+Hpw7d57ns0dT+QXJrbVlHpW1moqCJKiTIp6cHBkd+wHUr80an1BWXavlr7jMZamU7DkGjoAOgCD51Jf6u6181fcZTNUynryaOgA6AdlhInGZ442Bxzu7PMdlwgPqJCXHfutn+F3hzLqKVtdcGvitUbtyNnTkfZae3c/kN+VR5Ok0vX1MbaiioKueJ+wkZC5zf1AXprB4Zaguc7PMoX0kOd5akFgH0HM/kF+j6WnhpKeOnpo2xQxNDWRsGA0DkAFyp04wOkdLUGl7cKaibxSPAM07m4dIf2HYLPIiiiIiAiIgIiICIpzQVERAREQEREBERBFURAREQF0rvdKOz26euuM7YaeFvE97v6AdyeQHUruHktN+MNi1rqG4BluojPaKcAwshmbxPcR6nOaSDnmB2H1KDXWstUyat1FUVkcT4ycRU8Dn54WDlnoDnJPuevNeOLJZZnCUEOBw7I5HssjX2K8WuQNuFsraV+QB5sDm5Pttutt6D8HnVFLSXDUj3Q8frdQNbh3D04nZ2J6gDPuDyqMF4W+HEuoJmXC4sfHaonfQzkfZae3c/kN+X6HpqeGkp46emiZFDG0NZGwYDQOQASmp4aWCOCnjZFFG0NYxgwGgcgAuVRUyiYVQFPqqiAiIgIiICIogqIiAiKBBUREBERAROqICiqICIiApgdgqiCY9k5KogIiICIiCIqiAiKIKiiqAiIgIiICIiCZVCIgmVURACIiAimFU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215900" y="-8858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6" descr="data:image/jpg;base64,/9j/4AAQSkZJRgABAQAAAQABAAD/2wCEAAkGBhQSEBUUEhQWFBQUFxUUFBUUFBUVFxUUFBcVFRQUFRQXHCYeFxkkGRQUHy8gIycpLCwsFR4xNTAqNSYrLCkBCQoKDgwOGg8PGikkHyQsLC0sKSksLCwsKikqKSksLCwsLCwsLCwsLCwsLCksLCwsLCwsLCksLCwsLCwsLCwsLP/AABEIAMIBAwMBIgACEQEDEQH/xAAbAAACAgMBAAAAAAAAAAAAAAAFBgIEAAEDB//EAEEQAAECAwYDBAcGBQQCAwAAAAEAAgMEEQUSITFBUQZhkSJScYETMkKhscHwFBUWktHhByNicoIzQ7LxU6IkwtL/xAAbAQACAwEBAQAAAAAAAAAAAAAABQEDBAYCB//EADIRAAIBAwMDAQYFBAMAAAAAAAABAgMREgQhMQUTQVEiYXGBkbEUMqHR8BUjUsFCYuH/2gAMAwEAAhEDEQA/APQmBd2NXNgXdoWQ1EmBdAotUlAEwpBRCkpIJhSCgHKQeEATC2oekG62Io3CLgTWwufp27hbEy3cIuB1W1w+1s7wW/tzO8EZIDutqt94M7wWvvKH3gjJeoWZaWwqZtSH3gtffELvBTmgxfoXVioffkLvBaNuwu8pyRGL9AisKGniCF3lE8Rwt1OSDFhRYhX4ihbnos/EUPn0Rkgwl6BRaQk8TwufRR/FELn0RdE4sMUWqIR+J4XPooniqFz6IuRYLkLCEGPFsLn0WvxXC2PRTcmzCrwuTghruKoWzui4v4tg/wBXRF0GLCZCxCPxbB/q6LSLoLAL8TP7oWn8WOb6xASfJcRB8G8RR4wI0PMckPjzBcak4lYpSa2G+j0Pe3lsh+hcY3jQPFfBd3W3F7yUbLDQysUC6MjqeShKW7di3a1YTTw5qYSk+S/UdPhFN0/HqNr7eiAVc+gVF3GnapeceYS9aEaJFPYa4jGg5bqtIym9frRdDpdBTccqv0OZrV2naI7wbaL/AFYh8F0E4/vHqk+fnbl2mBbqEUkrX9NCFM8j48lh6hpVp45x4KvxSs78oOG0yPaJ81bgRi7U9UCl5Yl3gi8BhY0uPgFzKnVlK7ewmeq1Dk5Xsjo5x3PVbYDuqH26jsdURl2VxVc9S8PZ5H2hrd+N5c+S1Alw7UqcxZxAqMQrclLUAorE1gFjhX1EE5Tf7DZJXsheoqsa0ADQdV2nYwqQEOMMXhVaJ6hzisGN9Lp48zQWgOvDGi5RmYq1KsFFTtJ1ypWqDlCKd7niVOM24pFSbnGwxU56BDZW2nRHGmWyoT036SI6ns4KpZDv5tOZXRaWEXG7FVaDjyNz30Fc91JlDiukKBeZzogtp2h6GGeeqsq0k1eJ5oJ1J4ovR7UDTRvVW5GdvOunVK0KLfGCPWc1opXMKpWhydPKhShTsluW4mZBzCpT082EMcScgi81BDheBoRmkfiJ7mx6O9V3qn5K2FGM5+4Q66k8M6fzL8vbjnO+SKRY1ReA5kctwk9uBqEwWbO4Y+9MMYpWscfJ1Izd27l9hBFdEKnbfAN1nVEJyCLpu1o4Y00rqEnzUFzHFrvI7jdZXpUndcHS9KrUqr/ufmXj/Y12dabH0a8kHQ81kyLrqEeBS7JsNMTTZNFmTTS25EIdsToFVJRezHFeNNrYqOc0ZkDzWK3McNBziaA118ltU/h36izsf9hXs+G1wutGFKbItK2LDDSXAUGZ+QXezJUHtEXWDADL6qqdu2sGAXf9OtOYOXnqsMY+WOHPfCnsB7cnTeAbkcGgfBQsqDSpDXRH63caclqFKF1L2L3+qNhudsEflmtgswHq4k0LbxOQrQpppdOl7TV34Qp6jr7rs03t5ZVgxXNeL7HNv0rQ4kDSiLzERtCTTH1dRQDEjwVuTh+jb6WIB6V47LT7DBp44+ZKXuI50BgigUq4tc0Za9toORTK6b2VjnZSxQv2pBd6YQga3sQeRzPxTVZcMQmtaG1ww/VCrJhekPpH43vVNMmfucU1WZAABiO8G+X1Rc31TWSrTVNPjkWTbytEsyLya4V1/wClZmZkHsZAC84HdWrLh3WGI6gLq0HLkh1oOD7zgRhruToljTjTv5Z6UZWW97/YAuq+aawZDtHwThKjJK/C8K+XxT7Rut8B+6cpSHiOSTVb5Yr4HQdPoKnTv6hGWh0UJ5yswhgh1oxMCfFXTShTshnTV5irCfejxDstRD2gVQsGKXOju0vEK+4YNVUY4Jr4HQw5DUow0x1oqttwaAjPRXZQ9lv1ooWoK12qE5hFdswxk1UPPJQtEZ9DUYH3YhQa67FvDDFVJaonIjN3H4q7Mw6OI2Ke6TZmLU7xXuGixIjnOcK1H6qtbNl34UQVrngcweS58PzVHA/4lHZ1tInJ4w8Rn7vgt7fKF0JunNSQj2DH7FDmMD5Iw2bLOtfAIJPMMCbcPZf2h45FFHkFuHisk15OsoTU7SfkZZGJWl/Jwp1VLiWwhEhlowIxYeei52bNXmAVxH0EcafSw8cxgphJr5FFeFm0+OGeYy0Q5Owc3Ag8sFYhzBDuSs8XWeYcQRmjAm7E5HR3mqAfeFUzi1JZHGdR0rjJr+NDTZdoXCGv9U67LtbVjtc3kcQdjv4JelZmounyTRYk5Vtx+I0O37KOBZTm4STj8mKEyHMddOFPhuOShLzd14NcBmme3rErhkR6h2J0P9JSc2HdeWvFHDAgqmdPyjrun6yNWNnyuR4gWsboocOS0ku84YB2HitrLi/U29hPyH7WtTC42gAGIORbuD8UAdFvdt2LG+oD7bu94KtMTF7DTXE0J1A2GpRawXtiG9Ee0XfVbkG6XjhTwxUabTuX9yS2MOt1SpLtw5O1iNaSSa33VLqscAAdNqI/IyQc6+7/AE2GoHed4arnKgxYohsGAxe6oIu6UIwqVO3J1rW+jaSBTsFoxL8WmhyqNtdEx5e38/n2EDe25VnZ8RXuxNBjjUXQ3IsJGBBzBSzOPE1FDMbjaHwYMz4uyXa3p66wsqCR2opFaHZg1rT3DmuljSpayrvWfRzuQ9lqx67UKhSclz4MVapZXC0pA2FKkUA0GgR98ClyGK0OeGg+ihUjALnAD3e9NVlygBc817Iui8a46/JclRvUbv5MFK87peSE/Ga1lBi1vMGtP3SpxHOFsIMHrO/5OyRycIL6DAHtOplQfuliATMTwri2H2z4jADr8FNae79wwopznYabFkRDYxncaK+Ovvqj8lD13QyVZXzRmWqMKJFCpGc7y9/1Z08Y4xsWjg1ArcjXYLzyKNxzglPjOYuyz+YP6LZV9ppL+XLtOvauL3Co/wDjvPec4opDaKCuJpgh/DraSoG9feiMLP62Uzd5y+I9p/lCknMdkDai3Pg41NRgeei4ycMmuGi3OxiCQR4HyWylUfb9oy4/3Njzi0T6O0XcyiNps/mA95qocWtuzbXb094VuYj3msPdw/VP9M+GYasb5L3nWzYtOqaZudD4LSKh7e0DhTZ3uSdJuoSmWyjfBaMSMR4a+5OLJu4rmgRxlJkw2xcCWEGo1ac8NMPgq1mTVWY6I1NH+W6C8AtoQHChw505FKNjRLkQsdm0lv6HoqJxtyPOn1bxxYxSbyw10OiPSM82/maOwdp5hL8I1w0XeWfQ0VC5HLgqqd+Q/bNlAsLXYtcCDXYrzN0N0vGdCfocDu3Qr1dodEg0rRzRrjUaGiTOL7GMSHfA/mQsRT2mat8f05rXRniINXp3Wpt/8o/qgJeojNlWqA4V1wO1EtSM1ebRWGvoVrcUzjK8HB5RPS5aaZErDdrklfiKxLxIFPSN9XH1gPYdz2XKXmrzQ8Vq2gdTcY3q6JklnMmWG82sVo3PaA9rClSvCVgpV5QmpR5+6PNvtZGBGIwNc6rE4zFmAuJMIOPeIJJw1IasR20O11in5TFeFZ4IocsMa4am7QGodQE4+dMaFYMrBDbjQalodQOq59W3m3W1BpyPPPM15WdgtAYYldCXQ3ACpxIu3hXegFcTsj1iyhDvTXm+iyBvh1YneiOaXCtMQHE5AYK9JwjbdfpcXSk5u73bOsjMNkWVcHERcDUYspiARvQ6Z+VENtCPDYPSwyHFwuMANak44uJrQADDQArVvWqIji19S24SCa1FCXGlTUFraOpl64pQgpCtKM6HEIHrg4U1OlPHDqocbpzbs/uUSlvigtKwDGjUdiyH2oh7z64A8ya4bAJys+zXPxqGioxNcXE0a0U5oLZEl6OEAcXHtvO73fICg8kzSMw5jGuIbhhDFOrlxev1KrVmnwhdVnCU7PhBSQkww3R2iKVI3OYwx67FWbVYWtAYaEbmhqccD4HVcrEYHPLxUhtXXDoT3XHP2uaqzcQhznVxJBxA7JxF2grV3aCoVlC6J2x2WwNtCbuwYjjmTdNBkKbDcqvwXK1hvinOK405NFQPfVCuJJsj+WDeMTs+JrRtedDROFlyohw2MGTGgdBn8/NLtTUwp7+Rz06lf2mGpRmH18UUlm8vFDZcIpL68kvoVVKSQ7nsiE07FIn8QZj+UG7kD3p1mXZrzvjyLWJDbzr0WqlLOskuL3+hpoKyuWbJbSWb9aq8wY7eOCqy2EBg5N+S6MXlz3b948UdgvIPq7TIj6wUJ6lcsx5e5Ss2EbzTvX4FcpuodT6zK2xm+1v6mNJdzYQeN4faa7YD4qdmlsRlTWhOFF24zh1bXkfcQUPsKIPR00A89/2TvSSvTTRmqr+7Neti45l15GaZLEtEN9GMKZOFCSak8tiNdErB9SSc8UWsqEXGifxV47iiaDlqQ7j60wxFcxTMDlqMUhcQwvRTQcMBEGP9ww+FF6HacMmG14zoK+WfzSdxXL35etO0ztflwOH9tCpnG8bou0lRwlc7yse81pGmewV2WjgGpPifmlqxJyrQK7fHHzRgR6HDqNtgsUl5Orpe1wONlzdAD18FlrS/aDsKHnTDUFBLLmcCDpj+6OQIwjQzD9oYt500C9w9DJVpOlUy8efgeW8RWf8AZpi83/TiYtpkHaj5+fJbZEvCqbLcsn00J0N2BzadnDEH60rukSUiFhLXYOabrgd0wpyurM5vqejVOd1+WQdk5u5TK6cHZ4747opLzZhRAWuoRQtIGmniEuOKuyszeZdObcv7dR5Z9VZY5atBxdvoehQOJ4BaC4FrtQGileXxWJFbMLSnCJT+ImULJsV8aM2GAQXYk0wDRiXVypRHeIbUEEtgwKUaLjgcWlurHA5iuJ57XaoJZM++SjOIJwa5r2RGuY4B+BIbWhPq0IJBqhUzOFxLjm4nnh9YeRTGS7kt+F9zblhHbkKRZ1rmlze0GtcC2I81hMIN4t1iNOVa1FaEVo5DbElvtEb0jhRsMUaP6qdmp1ujM+CExI5LqDEmrR4uBb8052NIXWNA9Vu9RecczTn8FzfV9V2IuMeWZ69Xtw97C0pAvUwNNSPrOiKRAXHKgAAAGNBpkqEKSLhi4mmlMvAVyV6Vsp7iBDJLtgDXnlVcSryewlU3J2XkJRuxLNAziVcfDID3ITMTnZuvJI0NaUOlTTEY+SuRrSJgiHEGLHG6ddC4EaetrzS1bU3RhVk5NySj7jWpe0sfRbHCzW+nnwfZh9vHHHIe818k/wAq2p+sBzOiT+B5M+jdE9qK7/1bh/yvdE8ysmKYk+WHmlHUaq7mPhbfudtoqWFMuQIzW61PmiUvFDwQM86bjzVGHJs295XV0oG0LHEH61WXT1XF32t5NM0nsV5hy834si3psDutJXoMePWtc/mvNrTN+dfyoOpWzprvWb8JM30o7WD7nUY0eCnCjBtCc9hmPGuAXEsJIOgwXaELug+J6lQnZDtpWsW4FpXSCK4bkH5IhNPZEZ6Rpo4UvsOYyxadlVlnUNTjTT9VKeigk0a1pyq0UB1PZGH7LZTm1B3fy/2YJRTmrK3vFTiiF2fzD3fslaxI1Ozz+GHxqm+3BVmOYI94I+aSJJ12K7xP6/NPenSyp/Mo1Kx1C96C7ovaoMTXBW4dqBmA7R5Ehvuxd1AQ2BDLqnIHCuvMD4dUVkoIaKgZOunfEYGuehXS0ndCqtG0mEbN4iezD0Yez2muDyHe80PMUKs2n6GICYJIY+tWPza6mLa61GXku0lMkAUJoTiqkzBq4gmhBNDzwz3wA6LSvUzxdpXQiSTzCiuYfZJA+R6UPmmGBFwqgHEMMsjgnAkEHxZ+x/8AVX5OZ7KxSji3E6np9TKOPoH5KYoDiAKUJPy3KtQbRoQWA1GRJNa7i7SiDw3VA2zpz1KvwI/Ie/8AVUJ2Y4lTTV2hkFsmIykxCJp6sVrS1w8TSjvNInG1kXT9oh6UEQcsLrvl/wBYt33iTDa3IYimQxNdN/iFQm4Yc0tOINag6tIoR8eq0QkKKujjVhKFrX49F6P3CRJzN4U+vBdmxKOG6DCsKK5h9lxGOwOCvNmKkUzW+Mro4HUUeYvlBj7VDGBvk6kFoFdaVFViHNYKfusXoWOHuMtSa9KSXknO6dv2xy5oJFj0qCr83HqeQwHgPooREhOiPa1oqXGgW3VVVThctgsm78BDhyz3Ro4oMG9onQD6+C9FgQqBVbFspstBDB6x7UR27jk3wCKy0Eu+K+ba/V/iKm3Am1mo7s7R44RYl5XAEEVOmWSv/bHQm0BN7Cp1Fch0XKDKubrz6brjNk1F7Mi8f8svd8VjvirmdXgrrZlW1IhiYuPa0PyKSLcnqih0z8s02WhFo0oFw5YTZydIi4woYESIO9QijD/cc+QKKMoq9SfCGPTqTrVkOPBUk5spBLhRzmNNNrwrU+NSfNNkJlFXgCpqrrAuYr1HVm5erO+gsI2JgrpHOIUWDP65rIuaFtA8+QPbD7rS7b4LzcRqxor/AOr4UXoHFBpAiHutc7oCSvP7Hh1FT7Rx8ym/SopU5zfwGlHiNuboa5JlQ2vj0xK004rrAwBr3Xe8KDM1R4uMb7sty6lMNxP5vcCfmtyZ7S6PHw//AEP/ALLVTV4fMyt2kKlvEgN5uaPfikWdN2Mef18l6HbcKrK7UPzSHbEL+e2mtfgSn3S5LBr3mbXt9yD93+wvLep0V2SdX0jd2B48Wmp+Coyzex5KzJPpGYdDVh8HLo9OzJq47/IMSMXFd5tuTuvjmhkB9DTb5I7ChX4dfIrethY9hL41kC+GIzc4ZF8bsOAd5EUPXVBLPmcgn10AElrhUOBaRyIo4e4H/FefRpMwI7oTtK3Tu3T5jyWXUxs8kNen1sKm/kZZaJUVVxjsVTsntQn7tIcPDJ3yPkrLSscubnaQd0GJaOC26QMRidfNaY00I9ptK8waUcPOlfEKlBcjMtAyIxIGAOoyc3wIJXuLsY6tqe4ncW8Pl49LCHbbS8B7QpjQb7bhKsjMUPuXq03LXTqWkVFdWnKvP5hLXEHDIiD0kMUiAEin+6Bm0j/yCnnkdCtcJWOe6l09VV36XPlev/oIhNvAEEY8+qxC2PFFi1XOWxl6nCYiaJi4Tsah9K4Yn1a6N/U59ELsWzfSvvuwYzU5E7JifxNBhdkVef6Rh1KTda1rm3Rp7vyIK83btQ+f7B+HDqaBFoDA0Uwqc/0SxLcQ0xDCPMIhL24wnHDxXIWa5FSai9+RmuVZjkfWOzBiUKjxLxc46nLbl5CgVyJaYiQ6MOefgOaHRXYIrSVrIsm02kgRbESjSivAtlmFLl7vXjuvmujBUQ29Mf8AJCmyvp4zWezW87+0frkmaYthkLsjtEaDIeaw6icu32o8vdnU9E07s52D8uMFbYl6WtBzgCaCuytMmjuk8oNPc6jtSYfY3DzXGJmh8K0CFahTQcMM16lJNJWKnSlHdlG0pcRGOYcnMe38zSPmkmwZOgbXQVPjp8fcnS1Yt1jjs13/ABKWLPIbDqeQ6D91t0s3GhJLyxnpY33LT3YkLA6maBTVvVcQzHnp5bqs6aec3H4LTHTytvsOo6STW+w3y8w0EYqzEjAmoNfDnmkcPO56ldmWg9uRr4q6MZRWKK59Pu7pjDOwgW8iKfJI9sSovg7B3/FwTJZvEbY3Yd2XioAOvgdfBBeJG3Yn1reTHp8pQrYS2MGroNQWXKf3OED1FkJ2SgYwaypyole0OIyTdhYDvb+C6zTu0bsVa+cYtDkLQYzF7gFblON5dmF6oPMLywlzziS49VsSjtlq7jYnc7+D1gW5AimsOIAa1AO/ihfF0iIgEZoxZQmmNW5OHT4LzWI0tOoPRGbF4ofDN2IbzDga40HPdDqKXsyLaNdQluMVkTNx3LFp5g4fA+9EoZQZrQ1/ZxY7Fvht5ItDOFSsbi1sz6BpKinTUkW2FX2WoGACuWqW49qVwb1/RVw4u3Kqc0uDU6Uan5hyjcVMc265gNBnXGu+yqwbWhPwD6Y1GIqHDIj60S2GlCZxpY/kcQvSqsz1qFKjG8Vt8Rin+F2RIjnhzmXjW6wNu1PrEVyBNTTStFiEwrZcAMVi098WPpukk72K9oTYa0Q2YMbgBudSVTs2XvxKnJuPnoq8xEqUwcOyRMMGmZK5+o+3Tb8s+RVH2qTfllpjPFTCJCzzRcZmUoMQlWdxQyoy0XQjVp8RoUalbZbHZVvrDBw1BSpPxKA8lQsd8VkW8GPuuwd2XUofLTNXvTKpBtcm+hQcoto9FlT6OEXe1E12aMkMxfEa0akD9VamIpMNmnZGeC52KKxx4GiVxWKlN87ne6OChTil6DXAhYKw2EV0l4KuMlqpJKTb2NuYPJQa0rSdCe0tND8RsQj85BoEnWyS6KAMcMhjiT+y06WKnLc36dqXIxzloiNLF7c7pBGxpQhKFszdGhg2x/RGbMkowa9phvo4atIxQG1bNjAlzobwN7rqdUy0unwm1ba9xjoI04zautuAfIMq/wAkahQMMMEJsv1yN/kmaDBoMVfqp2kMq1SxT+z81wjwcEaY1uq42lJi6bpqFmjPczQr+0kxBjkh50IcfiitoTnppdrj67Dddzrr8PeqT5R8WMWw2lziTg0VKPQOAZ0wj/La29Q0dEbpvSqfqGTjJcr+Mq1k6ajJTaXoIXElpkkQ2nAUvczoEKkoN48hmm60v4WT95zrjHVJNGxBX30S9KyT4Mb0cVjmOqKtcKHbzHNP4STexwlSTqVXKRcgQMMqBWWyY2VuXk6Z4UNOiIQosMYHHzTGET242Fifs+oPgc0BC9Pn4MCKawQWZdlzg6m9HajxSXD4WixJl8KE29dcRerRoGYq7wKo1EFG0imcfKLNiTVWNafZdh4H69yvWpaWIYMva+QTTYX8JHhtXxwDs1hI6k/Jdpn+ElakRzU7wxT4rDUqJnQ6LXRpadU297/oKEoKojDbVdZnhSYgODCxzxo5jXEH3YFX5Wwo/wD4Yn5HfoqkdRQ1FNwTyX1KjINdFStmS/lmopTEfWyaGWJH0gRPyq1FsCZituvgOIpTEAYdVdGKYVdTSksXKNvijysPWJui/wALp28bsIEVwq4VposXkQOvBbZL6oarY/hpBjmrKQnalowPi3JWoHA5Y0NbEAAw9X91cHEfJSHEnJYJ0qc/zHGVNDSq/mRxh8IuH+6Py/upTHBpeKGIPy/uuw4l5KQ4l5Kv8LQ9PuVf0vT/AOP6shYnBEOA6+4iI/Rxb6o5DTxTCZUFAxxLyUhxL/Sr4xhFWRsp0Y01jFWQXi2a1woaEcxVDYHB8NkS+00wpSmGOoXP8Tf0rf4mPdVNTTUam0kaIynHgJix/wCv3LrDs2ntnohP4mOyz8THZZf6Xo/8P1f7nvu1PUMxrNDhQuK4SHD8OEajFxzcQK+HIIb+JXbLPxK7ZXUtFpqTvCP3I7tS1r7DIYIK5uk2ndL34kfstfiN+y1+yeFki3G4JlnRfSUId/SaA13G66HhGAc7/wCZD/xE/ktHiGIqpUaMndxRp/F6jjNhNvCMvs785XVvDMACl0+bigx4giKJt6Juo7FD/BfREPU6h8zf1Dshw5Lwa+jhht41JqSSeZKIejGyUDbkTdRNtRN1esVwimcpzd5O43ul2HMBUJvhuViuDokCG8tyLmgkeFckum2IneUTasTvFesyvFjIOHpUf7EL8jVNtiywygwh/g39Eqm04neKgbQf3ip7jDEcWyUEZMhj/EKQbDGQaPIJJM4/vFRMy7vFGbDEevtDRqFozrO8EhmO7cqBincqMwxH02izvBQNrQx7QSEYh3UC9TmwxH11twu8uTuIYQ9pIpcokozYYoefxLC3WJFqsR3GGKIgqQXNpUwqD0TBUgVAKQQSTBUgVAKQQBMFbBUApBAEwVKqgFsIJJ1WVUVuqAJVWVUVtSBJZVaWIA3VZVaWIAxZVaWlJBuq1VYooA3VaqsWlJBolaqsK0UAYSokrCtFAGiVElbKiQgDRKiStkKJCANVWll1Yggm2VdsuglXbIIy3Yu67Nt2LuvBIXEq7ZSEq7ZChbsXcdFMW7F3HRRcAoJV2ykJZ2yFi3ou46KQt6Jy6KMkSFBKu2WxKu2Q0W9E3HRbFvRNx0RmgsExKu2W/srtkM+/ou46Lf37F3HRGaJswoJR2y2JNyF/fkXf3LPvuL3vcjNE4sLCSdstiSdshL7cinWij98xe8jNE4sM/YXLf2ByCfe8XvFaNrRe+UZoMGHRZ7lv7ucl82rF75WjacXvlTkRgxh+7nLPu0pcNoxO+eqg6eid89UZBiMps47rPu7mOqVzNv7x6qBmX949VORGI1/d/MdVr7CO8OqUjGd3j1UTEdueqm4YjcZNveHVRMvD77eqUi47nqoklFwxG0shD2x1UC6D3wlOi1RTcMRqMxAHthQM9A7yV7q1RFwxQyOtaBuVyfbkHYpdcFzcpCyGH7/hd0rEtrEBZGNXZq0sXhnk6BdAtLF4ZJIKSxYvLAkFJYsUEkltbWKD2YFILFiCTFgWLEEm1ixYpAiVorFi9IDAtOWLFJBBYVpYgg0VtYsXog0VErFikg0VErFikCK0VtYgCDlxctrFIEFtYsQQf//Z"/>
          <p:cNvSpPr>
            <a:spLocks noChangeAspect="1" noChangeArrowheads="1"/>
          </p:cNvSpPr>
          <p:nvPr/>
        </p:nvSpPr>
        <p:spPr bwMode="auto">
          <a:xfrm>
            <a:off x="63500" y="-893763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8" descr="data:image/jpg;base64,/9j/4AAQSkZJRgABAQAAAQABAAD/2wCEAAkGBhQSEBUUEhQWFBQUFxUUFBUUFBUVFxUUFBcVFRQUFRQXHCYeFxkkGRQUHy8gIycpLCwsFR4xNTAqNSYrLCkBCQoKDgwOGg8PGikkHyQsLC0sKSksLCwsKikqKSksLCwsLCwsLCwsLCwsLCksLCwsLCwsLCksLCwsLCwsLCwsLP/AABEIAMIBAwMBIgACEQEDEQH/xAAbAAACAgMBAAAAAAAAAAAAAAAFBgIEAAEDB//EAEEQAAECAwYDBAcGBQQCAwAAAAEAAgMEEQUSITFBUQZhkSJScYETMkKhscHwFBUWktHhByNicoIzQ7LxU6IkwtL/xAAbAQACAwEBAQAAAAAAAAAAAAAABQEDBAYCB//EADIRAAIBAwMDAQYFBAMAAAAAAAABAgMREgQhMQUTQVEiYXGBkbEUMqHR8BUjUsFCYuH/2gAMAwEAAhEDEQA/APQmBd2NXNgXdoWQ1EmBdAotUlAEwpBRCkpIJhSCgHKQeEATC2oekG62Io3CLgTWwufp27hbEy3cIuB1W1w+1s7wW/tzO8EZIDutqt94M7wWvvKH3gjJeoWZaWwqZtSH3gtffELvBTmgxfoXVioffkLvBaNuwu8pyRGL9AisKGniCF3lE8Rwt1OSDFhRYhX4ihbnos/EUPn0Rkgwl6BRaQk8TwufRR/FELn0RdE4sMUWqIR+J4XPooniqFz6IuRYLkLCEGPFsLn0WvxXC2PRTcmzCrwuTghruKoWzui4v4tg/wBXRF0GLCZCxCPxbB/q6LSLoLAL8TP7oWn8WOb6xASfJcRB8G8RR4wI0PMckPjzBcak4lYpSa2G+j0Pe3lsh+hcY3jQPFfBd3W3F7yUbLDQysUC6MjqeShKW7di3a1YTTw5qYSk+S/UdPhFN0/HqNr7eiAVc+gVF3GnapeceYS9aEaJFPYa4jGg5bqtIym9frRdDpdBTccqv0OZrV2naI7wbaL/AFYh8F0E4/vHqk+fnbl2mBbqEUkrX9NCFM8j48lh6hpVp45x4KvxSs78oOG0yPaJ81bgRi7U9UCl5Yl3gi8BhY0uPgFzKnVlK7ewmeq1Dk5Xsjo5x3PVbYDuqH26jsdURl2VxVc9S8PZ5H2hrd+N5c+S1Alw7UqcxZxAqMQrclLUAorE1gFjhX1EE5Tf7DZJXsheoqsa0ADQdV2nYwqQEOMMXhVaJ6hzisGN9Lp48zQWgOvDGi5RmYq1KsFFTtJ1ypWqDlCKd7niVOM24pFSbnGwxU56BDZW2nRHGmWyoT036SI6ns4KpZDv5tOZXRaWEXG7FVaDjyNz30Fc91JlDiukKBeZzogtp2h6GGeeqsq0k1eJ5oJ1J4ovR7UDTRvVW5GdvOunVK0KLfGCPWc1opXMKpWhydPKhShTsluW4mZBzCpT082EMcScgi81BDheBoRmkfiJ7mx6O9V3qn5K2FGM5+4Q66k8M6fzL8vbjnO+SKRY1ReA5kctwk9uBqEwWbO4Y+9MMYpWscfJ1Izd27l9hBFdEKnbfAN1nVEJyCLpu1o4Y00rqEnzUFzHFrvI7jdZXpUndcHS9KrUqr/ufmXj/Y12dabH0a8kHQ81kyLrqEeBS7JsNMTTZNFmTTS25EIdsToFVJRezHFeNNrYqOc0ZkDzWK3McNBziaA118ltU/h36izsf9hXs+G1wutGFKbItK2LDDSXAUGZ+QXezJUHtEXWDADL6qqdu2sGAXf9OtOYOXnqsMY+WOHPfCnsB7cnTeAbkcGgfBQsqDSpDXRH63caclqFKF1L2L3+qNhudsEflmtgswHq4k0LbxOQrQpppdOl7TV34Qp6jr7rs03t5ZVgxXNeL7HNv0rQ4kDSiLzERtCTTH1dRQDEjwVuTh+jb6WIB6V47LT7DBp44+ZKXuI50BgigUq4tc0Za9toORTK6b2VjnZSxQv2pBd6YQga3sQeRzPxTVZcMQmtaG1ww/VCrJhekPpH43vVNMmfucU1WZAABiO8G+X1Rc31TWSrTVNPjkWTbytEsyLya4V1/wClZmZkHsZAC84HdWrLh3WGI6gLq0HLkh1oOD7zgRhruToljTjTv5Z6UZWW97/YAuq+aawZDtHwThKjJK/C8K+XxT7Rut8B+6cpSHiOSTVb5Yr4HQdPoKnTv6hGWh0UJ5yswhgh1oxMCfFXTShTshnTV5irCfejxDstRD2gVQsGKXOju0vEK+4YNVUY4Jr4HQw5DUow0x1oqttwaAjPRXZQ9lv1ooWoK12qE5hFdswxk1UPPJQtEZ9DUYH3YhQa67FvDDFVJaonIjN3H4q7Mw6OI2Ke6TZmLU7xXuGixIjnOcK1H6qtbNl34UQVrngcweS58PzVHA/4lHZ1tInJ4w8Rn7vgt7fKF0JunNSQj2DH7FDmMD5Iw2bLOtfAIJPMMCbcPZf2h45FFHkFuHisk15OsoTU7SfkZZGJWl/Jwp1VLiWwhEhlowIxYeei52bNXmAVxH0EcafSw8cxgphJr5FFeFm0+OGeYy0Q5Owc3Ag8sFYhzBDuSs8XWeYcQRmjAm7E5HR3mqAfeFUzi1JZHGdR0rjJr+NDTZdoXCGv9U67LtbVjtc3kcQdjv4JelZmounyTRYk5Vtx+I0O37KOBZTm4STj8mKEyHMddOFPhuOShLzd14NcBmme3rErhkR6h2J0P9JSc2HdeWvFHDAgqmdPyjrun6yNWNnyuR4gWsboocOS0ku84YB2HitrLi/U29hPyH7WtTC42gAGIORbuD8UAdFvdt2LG+oD7bu94KtMTF7DTXE0J1A2GpRawXtiG9Ee0XfVbkG6XjhTwxUabTuX9yS2MOt1SpLtw5O1iNaSSa33VLqscAAdNqI/IyQc6+7/AE2GoHed4arnKgxYohsGAxe6oIu6UIwqVO3J1rW+jaSBTsFoxL8WmhyqNtdEx5e38/n2EDe25VnZ8RXuxNBjjUXQ3IsJGBBzBSzOPE1FDMbjaHwYMz4uyXa3p66wsqCR2opFaHZg1rT3DmuljSpayrvWfRzuQ9lqx67UKhSclz4MVapZXC0pA2FKkUA0GgR98ClyGK0OeGg+ihUjALnAD3e9NVlygBc817Iui8a46/JclRvUbv5MFK87peSE/Ga1lBi1vMGtP3SpxHOFsIMHrO/5OyRycIL6DAHtOplQfuliATMTwri2H2z4jADr8FNae79wwopznYabFkRDYxncaK+Ovvqj8lD13QyVZXzRmWqMKJFCpGc7y9/1Z08Y4xsWjg1ArcjXYLzyKNxzglPjOYuyz+YP6LZV9ppL+XLtOvauL3Co/wDjvPec4opDaKCuJpgh/DraSoG9feiMLP62Uzd5y+I9p/lCknMdkDai3Pg41NRgeei4ycMmuGi3OxiCQR4HyWylUfb9oy4/3Njzi0T6O0XcyiNps/mA95qocWtuzbXb094VuYj3msPdw/VP9M+GYasb5L3nWzYtOqaZudD4LSKh7e0DhTZ3uSdJuoSmWyjfBaMSMR4a+5OLJu4rmgRxlJkw2xcCWEGo1ac8NMPgq1mTVWY6I1NH+W6C8AtoQHChw505FKNjRLkQsdm0lv6HoqJxtyPOn1bxxYxSbyw10OiPSM82/maOwdp5hL8I1w0XeWfQ0VC5HLgqqd+Q/bNlAsLXYtcCDXYrzN0N0vGdCfocDu3Qr1dodEg0rRzRrjUaGiTOL7GMSHfA/mQsRT2mat8f05rXRniINXp3Wpt/8o/qgJeojNlWqA4V1wO1EtSM1ebRWGvoVrcUzjK8HB5RPS5aaZErDdrklfiKxLxIFPSN9XH1gPYdz2XKXmrzQ8Vq2gdTcY3q6JklnMmWG82sVo3PaA9rClSvCVgpV5QmpR5+6PNvtZGBGIwNc6rE4zFmAuJMIOPeIJJw1IasR20O11in5TFeFZ4IocsMa4am7QGodQE4+dMaFYMrBDbjQalodQOq59W3m3W1BpyPPPM15WdgtAYYldCXQ3ACpxIu3hXegFcTsj1iyhDvTXm+iyBvh1YneiOaXCtMQHE5AYK9JwjbdfpcXSk5u73bOsjMNkWVcHERcDUYspiARvQ6Z+VENtCPDYPSwyHFwuMANak44uJrQADDQArVvWqIji19S24SCa1FCXGlTUFraOpl64pQgpCtKM6HEIHrg4U1OlPHDqocbpzbs/uUSlvigtKwDGjUdiyH2oh7z64A8ya4bAJys+zXPxqGioxNcXE0a0U5oLZEl6OEAcXHtvO73fICg8kzSMw5jGuIbhhDFOrlxev1KrVmnwhdVnCU7PhBSQkww3R2iKVI3OYwx67FWbVYWtAYaEbmhqccD4HVcrEYHPLxUhtXXDoT3XHP2uaqzcQhznVxJBxA7JxF2grV3aCoVlC6J2x2WwNtCbuwYjjmTdNBkKbDcqvwXK1hvinOK405NFQPfVCuJJsj+WDeMTs+JrRtedDROFlyohw2MGTGgdBn8/NLtTUwp7+Rz06lf2mGpRmH18UUlm8vFDZcIpL68kvoVVKSQ7nsiE07FIn8QZj+UG7kD3p1mXZrzvjyLWJDbzr0WqlLOskuL3+hpoKyuWbJbSWb9aq8wY7eOCqy2EBg5N+S6MXlz3b948UdgvIPq7TIj6wUJ6lcsx5e5Ss2EbzTvX4FcpuodT6zK2xm+1v6mNJdzYQeN4faa7YD4qdmlsRlTWhOFF24zh1bXkfcQUPsKIPR00A89/2TvSSvTTRmqr+7Neti45l15GaZLEtEN9GMKZOFCSak8tiNdErB9SSc8UWsqEXGifxV47iiaDlqQ7j60wxFcxTMDlqMUhcQwvRTQcMBEGP9ww+FF6HacMmG14zoK+WfzSdxXL35etO0ztflwOH9tCpnG8bou0lRwlc7yse81pGmewV2WjgGpPifmlqxJyrQK7fHHzRgR6HDqNtgsUl5Orpe1wONlzdAD18FlrS/aDsKHnTDUFBLLmcCDpj+6OQIwjQzD9oYt500C9w9DJVpOlUy8efgeW8RWf8AZpi83/TiYtpkHaj5+fJbZEvCqbLcsn00J0N2BzadnDEH60rukSUiFhLXYOabrgd0wpyurM5vqejVOd1+WQdk5u5TK6cHZ4747opLzZhRAWuoRQtIGmniEuOKuyszeZdObcv7dR5Z9VZY5atBxdvoehQOJ4BaC4FrtQGileXxWJFbMLSnCJT+ImULJsV8aM2GAQXYk0wDRiXVypRHeIbUEEtgwKUaLjgcWlurHA5iuJ57XaoJZM++SjOIJwa5r2RGuY4B+BIbWhPq0IJBqhUzOFxLjm4nnh9YeRTGS7kt+F9zblhHbkKRZ1rmlze0GtcC2I81hMIN4t1iNOVa1FaEVo5DbElvtEb0jhRsMUaP6qdmp1ujM+CExI5LqDEmrR4uBb8052NIXWNA9Vu9RecczTn8FzfV9V2IuMeWZ69Xtw97C0pAvUwNNSPrOiKRAXHKgAAAGNBpkqEKSLhi4mmlMvAVyV6Vsp7iBDJLtgDXnlVcSryewlU3J2XkJRuxLNAziVcfDID3ITMTnZuvJI0NaUOlTTEY+SuRrSJgiHEGLHG6ddC4EaetrzS1bU3RhVk5NySj7jWpe0sfRbHCzW+nnwfZh9vHHHIe818k/wAq2p+sBzOiT+B5M+jdE9qK7/1bh/yvdE8ysmKYk+WHmlHUaq7mPhbfudtoqWFMuQIzW61PmiUvFDwQM86bjzVGHJs295XV0oG0LHEH61WXT1XF32t5NM0nsV5hy834si3psDutJXoMePWtc/mvNrTN+dfyoOpWzprvWb8JM30o7WD7nUY0eCnCjBtCc9hmPGuAXEsJIOgwXaELug+J6lQnZDtpWsW4FpXSCK4bkH5IhNPZEZ6Rpo4UvsOYyxadlVlnUNTjTT9VKeigk0a1pyq0UB1PZGH7LZTm1B3fy/2YJRTmrK3vFTiiF2fzD3fslaxI1Ozz+GHxqm+3BVmOYI94I+aSJJ12K7xP6/NPenSyp/Mo1Kx1C96C7ovaoMTXBW4dqBmA7R5Ehvuxd1AQ2BDLqnIHCuvMD4dUVkoIaKgZOunfEYGuehXS0ndCqtG0mEbN4iezD0Yez2muDyHe80PMUKs2n6GICYJIY+tWPza6mLa61GXku0lMkAUJoTiqkzBq4gmhBNDzwz3wA6LSvUzxdpXQiSTzCiuYfZJA+R6UPmmGBFwqgHEMMsjgnAkEHxZ+x/8AVX5OZ7KxSji3E6np9TKOPoH5KYoDiAKUJPy3KtQbRoQWA1GRJNa7i7SiDw3VA2zpz1KvwI/Ie/8AVUJ2Y4lTTV2hkFsmIykxCJp6sVrS1w8TSjvNInG1kXT9oh6UEQcsLrvl/wBYt33iTDa3IYimQxNdN/iFQm4Yc0tOINag6tIoR8eq0QkKKujjVhKFrX49F6P3CRJzN4U+vBdmxKOG6DCsKK5h9lxGOwOCvNmKkUzW+Mro4HUUeYvlBj7VDGBvk6kFoFdaVFViHNYKfusXoWOHuMtSa9KSXknO6dv2xy5oJFj0qCr83HqeQwHgPooREhOiPa1oqXGgW3VVVThctgsm78BDhyz3Ro4oMG9onQD6+C9FgQqBVbFspstBDB6x7UR27jk3wCKy0Eu+K+ba/V/iKm3Am1mo7s7R44RYl5XAEEVOmWSv/bHQm0BN7Cp1Fch0XKDKubrz6brjNk1F7Mi8f8svd8VjvirmdXgrrZlW1IhiYuPa0PyKSLcnqih0z8s02WhFo0oFw5YTZydIi4woYESIO9QijD/cc+QKKMoq9SfCGPTqTrVkOPBUk5spBLhRzmNNNrwrU+NSfNNkJlFXgCpqrrAuYr1HVm5erO+gsI2JgrpHOIUWDP65rIuaFtA8+QPbD7rS7b4LzcRqxor/AOr4UXoHFBpAiHutc7oCSvP7Hh1FT7Rx8ym/SopU5zfwGlHiNuboa5JlQ2vj0xK004rrAwBr3Xe8KDM1R4uMb7sty6lMNxP5vcCfmtyZ7S6PHw//AEP/ALLVTV4fMyt2kKlvEgN5uaPfikWdN2Mef18l6HbcKrK7UPzSHbEL+e2mtfgSn3S5LBr3mbXt9yD93+wvLep0V2SdX0jd2B48Wmp+Coyzex5KzJPpGYdDVh8HLo9OzJq47/IMSMXFd5tuTuvjmhkB9DTb5I7ChX4dfIrethY9hL41kC+GIzc4ZF8bsOAd5EUPXVBLPmcgn10AElrhUOBaRyIo4e4H/FefRpMwI7oTtK3Tu3T5jyWXUxs8kNen1sKm/kZZaJUVVxjsVTsntQn7tIcPDJ3yPkrLSscubnaQd0GJaOC26QMRidfNaY00I9ptK8waUcPOlfEKlBcjMtAyIxIGAOoyc3wIJXuLsY6tqe4ncW8Pl49LCHbbS8B7QpjQb7bhKsjMUPuXq03LXTqWkVFdWnKvP5hLXEHDIiD0kMUiAEin+6Bm0j/yCnnkdCtcJWOe6l09VV36XPlev/oIhNvAEEY8+qxC2PFFi1XOWxl6nCYiaJi4Tsah9K4Yn1a6N/U59ELsWzfSvvuwYzU5E7JifxNBhdkVef6Rh1KTda1rm3Rp7vyIK83btQ+f7B+HDqaBFoDA0Uwqc/0SxLcQ0xDCPMIhL24wnHDxXIWa5FSai9+RmuVZjkfWOzBiUKjxLxc46nLbl5CgVyJaYiQ6MOefgOaHRXYIrSVrIsm02kgRbESjSivAtlmFLl7vXjuvmujBUQ29Mf8AJCmyvp4zWezW87+0frkmaYthkLsjtEaDIeaw6icu32o8vdnU9E07s52D8uMFbYl6WtBzgCaCuytMmjuk8oNPc6jtSYfY3DzXGJmh8K0CFahTQcMM16lJNJWKnSlHdlG0pcRGOYcnMe38zSPmkmwZOgbXQVPjp8fcnS1Yt1jjs13/ABKWLPIbDqeQ6D91t0s3GhJLyxnpY33LT3YkLA6maBTVvVcQzHnp5bqs6aec3H4LTHTytvsOo6STW+w3y8w0EYqzEjAmoNfDnmkcPO56ldmWg9uRr4q6MZRWKK59Pu7pjDOwgW8iKfJI9sSovg7B3/FwTJZvEbY3Yd2XioAOvgdfBBeJG3Yn1reTHp8pQrYS2MGroNQWXKf3OED1FkJ2SgYwaypyole0OIyTdhYDvb+C6zTu0bsVa+cYtDkLQYzF7gFblON5dmF6oPMLywlzziS49VsSjtlq7jYnc7+D1gW5AimsOIAa1AO/ihfF0iIgEZoxZQmmNW5OHT4LzWI0tOoPRGbF4ofDN2IbzDga40HPdDqKXsyLaNdQluMVkTNx3LFp5g4fA+9EoZQZrQ1/ZxY7Fvht5ItDOFSsbi1sz6BpKinTUkW2FX2WoGACuWqW49qVwb1/RVw4u3Kqc0uDU6Uan5hyjcVMc265gNBnXGu+yqwbWhPwD6Y1GIqHDIj60S2GlCZxpY/kcQvSqsz1qFKjG8Vt8Rin+F2RIjnhzmXjW6wNu1PrEVyBNTTStFiEwrZcAMVi098WPpukk72K9oTYa0Q2YMbgBudSVTs2XvxKnJuPnoq8xEqUwcOyRMMGmZK5+o+3Tb8s+RVH2qTfllpjPFTCJCzzRcZmUoMQlWdxQyoy0XQjVp8RoUalbZbHZVvrDBw1BSpPxKA8lQsd8VkW8GPuuwd2XUofLTNXvTKpBtcm+hQcoto9FlT6OEXe1E12aMkMxfEa0akD9VamIpMNmnZGeC52KKxx4GiVxWKlN87ne6OChTil6DXAhYKw2EV0l4KuMlqpJKTb2NuYPJQa0rSdCe0tND8RsQj85BoEnWyS6KAMcMhjiT+y06WKnLc36dqXIxzloiNLF7c7pBGxpQhKFszdGhg2x/RGbMkowa9phvo4atIxQG1bNjAlzobwN7rqdUy0unwm1ba9xjoI04zautuAfIMq/wAkahQMMMEJsv1yN/kmaDBoMVfqp2kMq1SxT+z81wjwcEaY1uq42lJi6bpqFmjPczQr+0kxBjkh50IcfiitoTnppdrj67Dddzrr8PeqT5R8WMWw2lziTg0VKPQOAZ0wj/La29Q0dEbpvSqfqGTjJcr+Mq1k6ajJTaXoIXElpkkQ2nAUvczoEKkoN48hmm60v4WT95zrjHVJNGxBX30S9KyT4Mb0cVjmOqKtcKHbzHNP4STexwlSTqVXKRcgQMMqBWWyY2VuXk6Z4UNOiIQosMYHHzTGET242Fifs+oPgc0BC9Pn4MCKawQWZdlzg6m9HajxSXD4WixJl8KE29dcRerRoGYq7wKo1EFG0imcfKLNiTVWNafZdh4H69yvWpaWIYMva+QTTYX8JHhtXxwDs1hI6k/Jdpn+ElakRzU7wxT4rDUqJnQ6LXRpadU297/oKEoKojDbVdZnhSYgODCxzxo5jXEH3YFX5Wwo/wD4Yn5HfoqkdRQ1FNwTyX1KjINdFStmS/lmopTEfWyaGWJH0gRPyq1FsCZituvgOIpTEAYdVdGKYVdTSksXKNvijysPWJui/wALp28bsIEVwq4VposXkQOvBbZL6oarY/hpBjmrKQnalowPi3JWoHA5Y0NbEAAw9X91cHEfJSHEnJYJ0qc/zHGVNDSq/mRxh8IuH+6Py/upTHBpeKGIPy/uuw4l5KQ4l5Kv8LQ9PuVf0vT/AOP6shYnBEOA6+4iI/Rxb6o5DTxTCZUFAxxLyUhxL/Sr4xhFWRsp0Y01jFWQXi2a1woaEcxVDYHB8NkS+00wpSmGOoXP8Tf0rf4mPdVNTTUam0kaIynHgJix/wCv3LrDs2ntnohP4mOyz8THZZf6Xo/8P1f7nvu1PUMxrNDhQuK4SHD8OEajFxzcQK+HIIb+JXbLPxK7ZXUtFpqTvCP3I7tS1r7DIYIK5uk2ndL34kfstfiN+y1+yeFki3G4JlnRfSUId/SaA13G66HhGAc7/wCZD/xE/ktHiGIqpUaMndxRp/F6jjNhNvCMvs785XVvDMACl0+bigx4giKJt6Juo7FD/BfREPU6h8zf1Dshw5Lwa+jhht41JqSSeZKIejGyUDbkTdRNtRN1esVwimcpzd5O43ul2HMBUJvhuViuDokCG8tyLmgkeFckum2IneUTasTvFesyvFjIOHpUf7EL8jVNtiywygwh/g39Eqm04neKgbQf3ip7jDEcWyUEZMhj/EKQbDGQaPIJJM4/vFRMy7vFGbDEevtDRqFozrO8EhmO7cqBincqMwxH02izvBQNrQx7QSEYh3UC9TmwxH11twu8uTuIYQ9pIpcokozYYoefxLC3WJFqsR3GGKIgqQXNpUwqD0TBUgVAKQQSTBUgVAKQQBMFbBUApBAEwVKqgFsIJJ1WVUVuqAJVWVUVtSBJZVaWIA3VZVaWIAxZVaWlJBuq1VYooA3VaqsWlJBolaqsK0UAYSokrCtFAGiVElbKiQgDRKiStkKJCANVWll1Yggm2VdsuglXbIIy3Yu67Nt2LuvBIXEq7ZSEq7ZChbsXcdFMW7F3HRRcAoJV2ykJZ2yFi3ou46KQt6Jy6KMkSFBKu2WxKu2Q0W9E3HRbFvRNx0RmgsExKu2W/srtkM+/ou46Lf37F3HRGaJswoJR2y2JNyF/fkXf3LPvuL3vcjNE4sLCSdstiSdshL7cinWij98xe8jNE4sM/YXLf2ByCfe8XvFaNrRe+UZoMGHRZ7lv7ucl82rF75WjacXvlTkRgxh+7nLPu0pcNoxO+eqg6eid89UZBiMps47rPu7mOqVzNv7x6qBmX949VORGI1/d/MdVr7CO8OqUjGd3j1UTEdueqm4YjcZNveHVRMvD77eqUi47nqoklFwxG0shD2x1UC6D3wlOi1RTcMRqMxAHthQM9A7yV7q1RFwxQyOtaBuVyfbkHYpdcFzcpCyGH7/hd0rEtrEBZGNXZq0sXhnk6BdAtLF4ZJIKSxYvLAkFJYsUEkltbWKD2YFILFiCTFgWLEEm1ixYpAiVorFi9IDAtOWLFJBBYVpYgg0VtYsXog0VErFikg0VErFikCK0VtYgCDlxctrFIEFtYsQQf//Z"/>
          <p:cNvSpPr>
            <a:spLocks noChangeAspect="1" noChangeArrowheads="1"/>
          </p:cNvSpPr>
          <p:nvPr/>
        </p:nvSpPr>
        <p:spPr bwMode="auto">
          <a:xfrm>
            <a:off x="215900" y="-741363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4" name="Picture 10" descr="http://farm1.static.flickr.com/26/63068474_085f15ec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447798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images.educational-software.com/productImage.html?s=medium&amp;i=567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31" y="1447797"/>
            <a:ext cx="3674769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09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brosse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8194" name="Picture 2" descr="http://p.office1000.com/gmr/81505SAN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1818" y1="90270" x2="21818" y2="90270"/>
                        <a14:foregroundMark x1="11818" y1="92973" x2="44545" y2="82703"/>
                        <a14:foregroundMark x1="48788" y1="82162" x2="95152" y2="68108"/>
                        <a14:foregroundMark x1="94545" y1="71351" x2="94545" y2="71351"/>
                        <a14:foregroundMark x1="95758" y1="71351" x2="95758" y2="71351"/>
                        <a14:foregroundMark x1="8182" y1="90270" x2="10909" y2="92973"/>
                        <a14:foregroundMark x1="8182" y1="87027" x2="8182" y2="87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433" y="1395211"/>
            <a:ext cx="5861734" cy="328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46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gomme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7170" name="Picture 2" descr="http://t1.gstatic.com/images?q=tbn:ANd9GcTivhuYTj0Y-7OSfDXTgEaLF1-ACKYT0s253AIME473U_RsM9Nx-Q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152526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646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examen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472868"/>
            <a:ext cx="4281487" cy="284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619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8" name="Picture 8" descr="http://images.easyelementsextra.com/paper/normal/lined-white-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981200"/>
            <a:ext cx="1981200" cy="2281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2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11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1904887"/>
            <a:ext cx="2286000" cy="230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113212" y="2058642"/>
            <a:ext cx="2325188" cy="2001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91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poubelle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63500" y="-10302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215900" y="-8778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6" name="Picture 2" descr="http://www.wpmods.com/wp-content/uploads/2011/01/trash-c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290080"/>
            <a:ext cx="3305175" cy="32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48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taille-crayon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63500" y="-10302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215900" y="-8778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data:image/jpg;base64,/9j/4AAQSkZJRgABAQAAAQABAAD/2wCEAAkGBhQSEBQUEBQUFRUVFRQVFBUUFBQUFRQUFRUVFBUXFRUXHCYeFxojGRQUHy8gIygpLCwsFR4xNTAqNSYrLCkBCQoKDgwMFA8PFCkYFBwpKSkpKSkpKSkpKSkpKSkpKSkpKSkpKSkpKSkpKSkpKSksKSkpKSkpKSkpKSkpKSksKf/AABEIAOwA1gMBIgACEQEDEQH/xAAcAAABBQEBAQAAAAAAAAAAAAAAAgMEBQcGAQj/xABGEAACAQICBgUICAQFAwUAAAABAgADEQQhBRIxQVFhBgdxgZETIjJyobHB0RRCUmKCsuHwIzOSwkNTY3PxFYOiFyQlNdL/xAAXAQEBAQEAAAAAAAAAAAAAAAAAAQID/8QAGhEBAQEAAwEAAAAAAAAAAAAAAAERAjFBIf/aAAwDAQACEQMRAD8A3GEIQCEIQCEIQCEIQCEIxisdTpC9R1QfeIHhfbAfhOZx3T/D0/QD1D90BR4uR7Lzn9I9ZrkWootM7y/8Q91iB74GjSu0j0hoUMqtQA8AGdh+FATMh0n0qxNZrvWcjcA2oot91RaVL4nPab93vtA1jFdZ2CTIOzHmjU/bV1ZEbrSp/wCS9uOuvwEy2pi/+JFZQM08w8th7V2H2GBtOB6ycK+Tl6Z+8tx4re3eBOmw+JWooamysp2MpBB7CJ84Lirmxyb2EcQfhLXQvSathX1qL2+0pzRh95d/aMxygb/CUPRXpdSxtO6+bUX06ZNyvMH6y8/GX0AhCEAhCEAhCEAhCEAhCEAhCEAhKjpJ0no4Klr1jmb6iD0nI4cBmLmYz0j60MRiCQrGmm5ENhbmdrd/hA2rSvSOhhwfKONb7C+c3hu77Tkcf1sAXFLDv6zsn5Vb4zHf+ruTmZPwlc1PRNzw3xg7HGdZNerdRU1Puqppnx9L2yjraULbfHb785VV0vkw/fwjPlSvpXK8d69v2hz2jnGIsauKPHKMmuYxr/vb3jiIlzaUPGrEa8ZLxJeA8akSakYNSJNSA7UsRY/qDxB4xKVjsbaN4yuNxH798aNSNVG3jaNnPiO+FW+itMVMPVWrSbVdDlwPEEbwRfL/AJm+9GtPpjMOtanlfJ1vco42qfeOIInzaK2Vxv8AbO16selH0bFBHa1KtZWvsVs9RuWZseTcpBuUIQgEIQgEIQgEIQgEIQgEiaV0mmHovWqmyotzz3ADmTYd8lzMeuXShK0sMraqm9WqeCg6qeJ1suyBmvSPpBWx+Iao9zf0VFyFUbABwHGVh0e/D2r84urjstWmNVeW0+sd5jArEZ5wpNTDkekCO649kFZkIbdfJgcr9sutH1UqjVJ1W3X2N8onE6PKXIGWxgdh7RNYmpOC0stUBalg+4/a5HnPMZhtUaw2b+UoK9LUIZb6pPep+yfnv8Zb6L0trebUz3dohMRhVCmx9E7PuE/2k+Bzi/Kbj/wYxj6eo5XaN3MGMLWuLHMiwvxH1T8O6RUpniDUjTVb/GILQHi8QXjetPLyBzXiS0TeeXhXqNYkd4+Mew9Sxy3G47/1kZjmDzt4/sRxW84d4+Pzgbv1YdIzWpNQc3NIKyEnM0n+r+FvN7CvCdxMG6v9MeQxuHYmyvrUX7HNhfkGZD3TeYQQhCAQhCAQhCAQhOVxPS2tTruDhmakr6t1INQgGxcLexG+220mjqpg3WtjtfSNVAcl1A3cgsO4lvEzdMPiVqKGU3B7Qewg5gz5v6X6wx+JVhrVDWqXts9I2txytKKm3CFo4cHW/wAup3UyPeJGq1HU2ZCOTCxhcK1N4lto7S9/NqZ7rneOBlPSxAOWw8D84VltmJdTE3SNMI5XajD2bj2g/HjKoMVPMR+pidYAHdskW+fs+ULEyriNcC+0CR2a2fj2H9iN3sY4cxAdDQvGab5RetIF3nl4m8ICtaea08tFKhOwX7IUiocj+98kIlyO34GIFPOzEdgzbwHxjtCtd1W3G525gHLheESqj6nks7XaoL8LhLe20+j+jelfpOEo1t7oNbk481x/UDPmrTD2SmOb/wBk1/qW035ShUosfQIqL2Pk47Ay3/HCNJhCEAhCEAhCEAlVpLRdyXTbtK8eYlrGMbjFpU3qObKilmPIC+XOSwcRpXpQMEoa+s52Jucby3AcDt3Z5zOzia2JrPWFK4Ll6ppqR6Ru2YuTluz2TsamAVzUxGLCmo92YNmlFACQoHIbTvN++i6I9JKIqeRGsA7eYXVVBY7sibX3A37ZjWzOkNCmivlD5R6ZFxYojgauxkaxJzubZjVvIGB0pdba9OoAF1qVVDa2WsSGBXK5zBGzbOj6wsa1HC66ZOXWmr/WQEMzFD9UkLa4+E5boBp1ziRSqszioGsWOsSVUtqsTmykBrA7DYi2d060S63RGhjFvhCKNfP+A7eZU4eSc5qTkQrXBuLGcbVR6btSrgqynVOsCCpG5r/vumyaR6O06rBrsrKLIVNgm/JdhB3g8BslNpzQX0wClXsMSotQrbBWG6nUY7TuVjmDkdss5DK6ikGIbb3SVicM1NilQEFSRmLMtjYgjkd0bqU7HuPuM2hNdN8QskoLoIulQEIi01i7RxBYtYE57hl4xdJHvkAL7zZrfD2GAhKJOwd+7xirKB6WseC5+3Z7Y6cHf02J5bfZsHhHkoqNg8YEZST6CAc284/Ae+OfRifSbuGzwFhJELQiJiKIVDbl7wJJamA1MAWF32erG8WPMPav5hHqn8xPx+4QqNps5U/x+9Z0fVVpvyGOp6xsrHybdlTIX5BwhnN6bOaeq3v/AEkbR9bVqA3tu8f1tB4+tYSt6OaV+k4WjW3ugLcnHmuP6gZZQghCEAhCEAlD0tqXSnS3O4ZvUp+f+fyY7zL6UHSLN05K3tI//MnLpZ25nS2CNWhVpqbF6bqDzKkCZdonQr1arU8qdVLllY6pyzuL7bbfbszmh6T6W06FfydRH2KSwsRZgGBte5FjLQYSlUZa2pTZrApU1VJsRcWbhY+2cp8aNaZ0OuJomlVBswFyNquMww9o75yfRnq+fDYoVaroypreTC3uxZSoLA+iACTvmhBRaQ8ZpFKdvKeaCbBj6N+F9g7zLo5Hp30xfC1EpUlUlk13Zr3AJKgLYix80m+e6XGjK6Y7CI+dyDnlrK6mx2cxutfI2G6v6bdDfpmrVosBUVdUAnzXW9xnuIuZZ9ENBNhMKtJyC2sztbMAtbIHfYAe2PBQadw3lXFRwPLqdStcCzkDzKlvvICDzU8Zn+lMH5OoQBkNl967r8d4Pq85qvS3C6oWuNikLUtvRiLH8LW8TM96V1F10t6WZPDVbZn2j3zXG/SqfDjze+P0pHRrHkZJpCbZJpUgSSQDu2dvj+gkhPiffG6G/ti0+J98IVaFp7aewPLT20J7aAzix5nev5li6n8xOx/cInFej+JPzCLqfzU7H/thULTR85PV/uaQBJumT549Ue9pBhW7dS+mvKYepRJzQioo5PcMByDLf8c0ifPPVVpvyGOp3NlY+TbsqZC/IOEM+hoZEIQgEIQgEoukCeep+6R4H9Zeyq0/SuitwNvH9QJOXSztjfWIbV6bkWJw9MMBuemXpN3eYCORE6Xq/qk4CkW3NUC+qHa3tuO6WelNBUcRbyyBrbDcqbcLqRlG9L0zRwjjDqF8mh1FUZC3AeMxbsaxY18RqqSNoBNuJtlOATSb3Z8Wl2W9xVQjabWXcBstbjvvKjDaaxDOG8ozEZ2vkRtII2TStH41K9IX1b2Gspt237N95MVS9DNOis1WmMlUhqYO5Wvcd1onpX05GDrJTFPyhKh387VspJAC5G5yJzy2ccn8JWp/TD5K1iSvmgAXAXhtyVj3yN006E/TCtSkwWoo1TrX1WW9xmASCLmIVfJUTFYcFc6dZMuxhbPgQfaJkenqVqaa3pJr025FWy+M1rQOivo2Gp0b6xRbE7iSSxtyuxnN6V6OPUxFbUOqKmobjc1s/wB84lyoy+8l4ZriKOBsSDuYr4G3wjq0AJ1ZpNDf2xdP4n3xNHf2xdLZ4++EKnsJ7A8nsJ7aAzidg9dPzCKf+anqv/bPMQMl9dPzQf8Amp6r/CFQNLj+J2KPjIU7DSXRkvo76Ygzp12pVf8AbZKPk27nYj/uDhORtCpGjqurUGdt3js9tpvn/qphkw1J3LPVKDXp0xcq9vO1ibKudztva2U+exLOtVyWoNpFiNx5H2wlaBpvrcxVW60AtBdlx59T+tsh3DvnO4Lpli6VUVFxFUte5Du7q3JlY2I/YtKAvwjiUiZUfSfRvTa4vC066C2uM126rAlWXuIPshKjq00W9DR1NaqlWZqj6rAgqGbK4Oy4ANucJB1UYxtDXpsvEZdozHtEfhA4jF4d6iMlE6tRlcIeDBGYflt3zJMD0nr4avd3d6ZP8Sm7MwZTk3pE2YcfHKbfpXDmnVDp9rXXhcekp7QSPxcpmfWFoFDjA2HGt9IBfyYHnJUvZwQNlydbvO6Yk8aOv0XRcQLOqI13RyCVYW1gLDf+nGV2lMZrtcqoXIN5uS33j7JJ987PSFSlh8GPpHnJTRFO8swAQauzMnsnGaN07hMS/kX8tRVzZdZ6boTuDMVuufG4vvkU7o/HJQDVyCVpZBRlrO4sqgnvYncF33nmB61G8pavSXUO009bWXnZiQ3ZlLDpzotaWDpLSWyLVBbtKOAWO83y8Jn1bDixsLSyaa3OhWV1DIQysAVIzBBzBEZv555WP5h8JzfVliy+DKt/h1GUeqwD28Wbxl3pTHCjSq1D9VGPa1rIO9iB3zF7GUMbsx4sx8STGXfOw3RbVNVbb7SPSnVkqlv7Yqls8ffE0d/bFUdnjKhc9EIQPYQnsBqv9X10+M8f+cvqN7xFVvqeuvuaeN/OX1D74VsHVpo9K+jK9KqLpUq1VYcjSpA25zFtP6EfC4ipQqelTYqTuYZFWHIqQe+bv1UJbAE8azn2IPhG+sPq9+nAVaBVcQo1fOyWqm5WIGRGdjzIO4gMEasClt+VuR+Vr+Mm4ehfCsx3OFHabbPEy0pdWmkDV8n9FcG9tYlRTHPyl7W7CZtPRDoJRwdCmrqlSqp1zUKg2c/5dxdQL2vtgrNej3Vfia4UuPIJYXaoDrHedVNp277DtmodHegmFwdjTTXqD/EqWZh6uVk7s+ZnRQhBCEIBCEIDGNwoqIVPceBnL1qRVirCxH7y5Tr5m/WJpx8LjaTL5ytSGsh2GzvmDuPPxvM8pqyqXrPpk4NCL2FVdb+lwL98ygibjhtIYfHUWTJgws9M2DrwJXtsQRcc5xOO6ra3lbUXQ0ycmckEDmoGfdt5ScbjTr9AsMZo+l5ca2vT1X4koxXW7bqDfjOS0n0BxCvakBUU7G1lUgfeBIt3TQdF6OWhRp0k2U1Cgnad5J5kknvjuLxiUkL1WCqNpY2H6nlM7gptAaMXR+DtVZb3apUYbNY2FhfbYBRzPbOB6QdMzXVkQWQvcn7dvRUD7I28zbZF9L+lhxbaqXWivo3yLHexHHgNw7ZzDDMWyyPdkZuT2pafQ5XO+Lpb43R9EdkXSO2aZO0t/bPaWzxiaPxi6Oz98YC57PJ7CiewnsBqttT1x+Vp5/jj1D+Yz2qfOT1/7WiQf/cD/b+Jgbp1Wj/49f8Acqe8TrpxnVbik+hBNZdcO5K3GsATkbbbc52cIIQhAIQhAIQhAIQhAJlPXGv8egf9Nh4N+s1aZd1yr5+HP3ag9q/OBmyuQQykqwzDKSrA8iMxLbDdNsZTFhUWqP8AVUE/1LYnvMpzPIsVdYjrHxpFlSkvNUYn/wAmIlFjNI4mub1n1uBbO3YuwdwiiISYaieTsczc8T8Iw+0d/uMlvtkWptHf7jKHKPoDsntM7Z5R9Adk9pDbCHaOzvjlHZEU9nfHKXowFwE8nohXogJ5CA1V9Kn6x/KYL/P/AO2PeY1iMQoZTceaSTbstE4PEh6xI2atvD/mBb/SXpvSq0nZXXYVNrEEm/t759C6Fx/l8NRqkWNSmjkcCygkDvvPngGb30N/+vw3+0nuhFzCEIBCEIBCEIBCEIFT0o0+uDwtSuwvqgBV2azsbKPE+AMw7THSarjAHruWYMbLsVAdyjcNnhNV62Evo433VKfxHxmKKoGyB6YmekzyFF4QnsIjvtkartHf7jJNQ5yLVfMW59mzjAcpegOyKpRui/mgHI23x2nshTlL4xynsEbp7IzUx6qLbTwHzhEyIqV1X0iBKmtpNjsy7NvjG6eFdzex7TC4m1tLj6gvzPykN8Q77yeQ2SZR0UB6Rvy3SYiADIAQaraOiyfSy98mYXDhKmX2Dt7Y8alpGq1CWuvC1+8GUWRrgbTNo6GdLMN9EoUmqqjpTVSKl0zA3Mcj4zBQg2sbnifgJ0GGqXRdmzdv7ZEfRNOoGF1IIOwg3B7xFTD+jPSh8LXXUYlCwFSnfzWByOW5huM3AQCEIQCEIQCE8Jmbaf6yqjMyYQBVBsKhF3bmoOSjtBPZAvOtG3/TanrUyP6h85h5EudN6QeorNWqM7EWBYknu4W4TmxiG5H2GBKvCRxjRvuO35x1XG6AsT2eXheBGrpZ1Yi6g5jceUkVXoONZmIaxytkDuA5WnsivQW+yURqlUsNXcDly7OUl0EsM4pEAGQi5BU4moxZlF7X2RVHRjH0spOw49L1jHS8LpqjglXdc8THtaMNX4RssT+/jKiQ9cCMtWMZaoB+nziPKE5KPCFPM3H5mNGvw/WKTC32+A+cl08Nbl2bfGBFSgSbtl75YCoxAF7CP4LRz1G1aSFjyHvOwd863Q/VxUqWNY6o+ymZ72OQ7rwjmdC4RnrIqAs7EBQMyT2T6QQZC+2wvOa6N9E0wxvTUKdhO1j2sc508gIQhAIQhAg6de2FrH/SqflM+eKuKemxHpD2z6SrUgylWF1YEEHYQRYiY90m6vnSoThm113K+TDlrbG7coHGVtIB1IGTbrynqMQfOH77RLrG6MembVabL2jLuOyQjQ4G3LaJVQRUH/Oc8CcMvVPwj9TC8u9flGDQ4HxyMBa1mHBvYY6uNG+47fnIrMR6Q8fnPRUH7zgWK1AdkbYyIqjdt+7kYpqVTg/9H6SCTrxtsUBvv2ZyO1FvrBvxZezKFwPkPnAWlQ57rkmDc/b8o15X7I+Jnq4cn0vDaZQNWA2Z9vynmqzbdnPISVSwlt1uZzP6STSw1zYAsTs3k9ggQqWE7+3IfrJK0Bv8NgnUaJ6C16xBYeTXnm39I2d5nd6D6uKVOxK6zD6z5nuGweEiMz0Z0br17eTQhftN5q928907bQnViuRrEueHor4DM+M0bC6HVN0nrTA2QKXRvRmnTUAKABsAAA8Jb0sMF2COwgEIQgEIQgEIQgEZqYVW2iPQgVGK0AjA5CcrpXq2ovchNU8U832bPZNBnhEDENJdXVZP5bBuTDVPjmPdOax+iKlL+bTZeZFx/UMp9IVMMp2iV+K0CjboHzicPwNvaIw+E5eGXsm2aV6uaL3IQKeKeafZkfCchpLq4qp/LbW5MLHxGR8BCs/TBX2Mo5MdX2nKS0w1QDIr3VF+BljjejtdPSov2gaw/wDG8rHwZG1CO1SJUNV8GxzZkH41J8ASYymGF97dmQ8ZOo6OdvQpsfVQn3CXWj+h2JqEfw9QcXIHs2+yFUKYbu5D5ydgNFvUOrSQseQyHaxyHfNE0L1ZKLGrdzwPmr4Db3mdzo/o4lMABQANgAsB3SIzDQ/Vs72NZrfdT4sfgO+d9oboVSojzUA48T2k5mdNTw4XYI7AjUMAq7BJAE9hAIQhAIQhAIQhAIQhAIQhAIQhAIQhAIQhA8Ijb4dTtEdhAr6uhkO6R26PJLiECpTQCDdJdLRqLukuEBKoBsioQgEIQgEIQgEIQgEIQgEIQgEIQgEIQgf/2Q=="/>
          <p:cNvSpPr>
            <a:spLocks noChangeAspect="1" noChangeArrowheads="1"/>
          </p:cNvSpPr>
          <p:nvPr/>
        </p:nvSpPr>
        <p:spPr bwMode="auto">
          <a:xfrm>
            <a:off x="63500" y="-1084263"/>
            <a:ext cx="2038350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g;base64,/9j/4AAQSkZJRgABAQAAAQABAAD/2wCEAAkGBhQSEBQUEBQUFRUVFRQVFBUUFBQUFRQUFRUVFBUXFRUXHCYeFxojGRQUHy8gIygpLCwsFR4xNTAqNSYrLCkBCQoKDgwMFA8PFCkYFBwpKSkpKSkpKSkpKSkpKSkpKSkpKSkpKSkpKSkpKSkpKSksKSkpKSkpKSkpKSkpKSksKf/AABEIAOwA1gMBIgACEQEDEQH/xAAcAAABBQEBAQAAAAAAAAAAAAAAAgMEBQcGAQj/xABGEAACAQICBgUICAQFAwUAAAABAgADEQQhBRIxQVFhBgdxgZETIjJyobHB0RRCUmKCsuHwIzOSwkNTY3PxFYOiFyQlNdL/xAAXAQEBAQEAAAAAAAAAAAAAAAAAAQID/8QAGhEBAQEAAwEAAAAAAAAAAAAAAAERAjFBIf/aAAwDAQACEQMRAD8A3GEIQCEIQCEIQCEIQCEIxisdTpC9R1QfeIHhfbAfhOZx3T/D0/QD1D90BR4uR7Lzn9I9ZrkWootM7y/8Q91iB74GjSu0j0hoUMqtQA8AGdh+FATMh0n0qxNZrvWcjcA2oot91RaVL4nPab93vtA1jFdZ2CTIOzHmjU/bV1ZEbrSp/wCS9uOuvwEy2pi/+JFZQM08w8th7V2H2GBtOB6ycK+Tl6Z+8tx4re3eBOmw+JWooamysp2MpBB7CJ84Lirmxyb2EcQfhLXQvSathX1qL2+0pzRh95d/aMxygb/CUPRXpdSxtO6+bUX06ZNyvMH6y8/GX0AhCEAhCEAhCEAhCEAhCEAhCEAhKjpJ0no4Klr1jmb6iD0nI4cBmLmYz0j60MRiCQrGmm5ENhbmdrd/hA2rSvSOhhwfKONb7C+c3hu77Tkcf1sAXFLDv6zsn5Vb4zHf+ruTmZPwlc1PRNzw3xg7HGdZNerdRU1Puqppnx9L2yjraULbfHb785VV0vkw/fwjPlSvpXK8d69v2hz2jnGIsauKPHKMmuYxr/vb3jiIlzaUPGrEa8ZLxJeA8akSakYNSJNSA7UsRY/qDxB4xKVjsbaN4yuNxH798aNSNVG3jaNnPiO+FW+itMVMPVWrSbVdDlwPEEbwRfL/AJm+9GtPpjMOtanlfJ1vco42qfeOIInzaK2Vxv8AbO16selH0bFBHa1KtZWvsVs9RuWZseTcpBuUIQgEIQgEIQgEIQgEIQgEiaV0mmHovWqmyotzz3ADmTYd8lzMeuXShK0sMraqm9WqeCg6qeJ1suyBmvSPpBWx+Iao9zf0VFyFUbABwHGVh0e/D2r84urjstWmNVeW0+sd5jArEZ5wpNTDkekCO649kFZkIbdfJgcr9sutH1UqjVJ1W3X2N8onE6PKXIGWxgdh7RNYmpOC0stUBalg+4/a5HnPMZhtUaw2b+UoK9LUIZb6pPep+yfnv8Zb6L0trebUz3dohMRhVCmx9E7PuE/2k+Bzi/Kbj/wYxj6eo5XaN3MGMLWuLHMiwvxH1T8O6RUpniDUjTVb/GILQHi8QXjetPLyBzXiS0TeeXhXqNYkd4+Mew9Sxy3G47/1kZjmDzt4/sRxW84d4+Pzgbv1YdIzWpNQc3NIKyEnM0n+r+FvN7CvCdxMG6v9MeQxuHYmyvrUX7HNhfkGZD3TeYQQhCAQhCAQhCAQhOVxPS2tTruDhmakr6t1INQgGxcLexG+220mjqpg3WtjtfSNVAcl1A3cgsO4lvEzdMPiVqKGU3B7Qewg5gz5v6X6wx+JVhrVDWqXts9I2txytKKm3CFo4cHW/wAup3UyPeJGq1HU2ZCOTCxhcK1N4lto7S9/NqZ7rneOBlPSxAOWw8D84VltmJdTE3SNMI5XajD2bj2g/HjKoMVPMR+pidYAHdskW+fs+ULEyriNcC+0CR2a2fj2H9iN3sY4cxAdDQvGab5RetIF3nl4m8ICtaea08tFKhOwX7IUiocj+98kIlyO34GIFPOzEdgzbwHxjtCtd1W3G525gHLheESqj6nks7XaoL8LhLe20+j+jelfpOEo1t7oNbk481x/UDPmrTD2SmOb/wBk1/qW035ShUosfQIqL2Pk47Ay3/HCNJhCEAhCEAhCEAlVpLRdyXTbtK8eYlrGMbjFpU3qObKilmPIC+XOSwcRpXpQMEoa+s52Jucby3AcDt3Z5zOzia2JrPWFK4Ll6ppqR6Ru2YuTluz2TsamAVzUxGLCmo92YNmlFACQoHIbTvN++i6I9JKIqeRGsA7eYXVVBY7sibX3A37ZjWzOkNCmivlD5R6ZFxYojgauxkaxJzubZjVvIGB0pdba9OoAF1qVVDa2WsSGBXK5zBGzbOj6wsa1HC66ZOXWmr/WQEMzFD9UkLa4+E5boBp1ziRSqszioGsWOsSVUtqsTmykBrA7DYi2d060S63RGhjFvhCKNfP+A7eZU4eSc5qTkQrXBuLGcbVR6btSrgqynVOsCCpG5r/vumyaR6O06rBrsrKLIVNgm/JdhB3g8BslNpzQX0wClXsMSotQrbBWG6nUY7TuVjmDkdss5DK6ikGIbb3SVicM1NilQEFSRmLMtjYgjkd0bqU7HuPuM2hNdN8QskoLoIulQEIi01i7RxBYtYE57hl4xdJHvkAL7zZrfD2GAhKJOwd+7xirKB6WseC5+3Z7Y6cHf02J5bfZsHhHkoqNg8YEZST6CAc284/Ae+OfRifSbuGzwFhJELQiJiKIVDbl7wJJamA1MAWF32erG8WPMPav5hHqn8xPx+4QqNps5U/x+9Z0fVVpvyGOp6xsrHybdlTIX5BwhnN6bOaeq3v/AEkbR9bVqA3tu8f1tB4+tYSt6OaV+k4WjW3ugLcnHmuP6gZZQghCEAhCEAlD0tqXSnS3O4ZvUp+f+fyY7zL6UHSLN05K3tI//MnLpZ25nS2CNWhVpqbF6bqDzKkCZdonQr1arU8qdVLllY6pyzuL7bbfbszmh6T6W06FfydRH2KSwsRZgGBte5FjLQYSlUZa2pTZrApU1VJsRcWbhY+2cp8aNaZ0OuJomlVBswFyNquMww9o75yfRnq+fDYoVaroypreTC3uxZSoLA+iACTvmhBRaQ8ZpFKdvKeaCbBj6N+F9g7zLo5Hp30xfC1EpUlUlk13Zr3AJKgLYix80m+e6XGjK6Y7CI+dyDnlrK6mx2cxutfI2G6v6bdDfpmrVosBUVdUAnzXW9xnuIuZZ9ENBNhMKtJyC2sztbMAtbIHfYAe2PBQadw3lXFRwPLqdStcCzkDzKlvvICDzU8Zn+lMH5OoQBkNl967r8d4Pq85qvS3C6oWuNikLUtvRiLH8LW8TM96V1F10t6WZPDVbZn2j3zXG/SqfDjze+P0pHRrHkZJpCbZJpUgSSQDu2dvj+gkhPiffG6G/ti0+J98IVaFp7aewPLT20J7aAzix5nev5li6n8xOx/cInFej+JPzCLqfzU7H/thULTR85PV/uaQBJumT549Ue9pBhW7dS+mvKYepRJzQioo5PcMByDLf8c0ifPPVVpvyGOp3NlY+TbsqZC/IOEM+hoZEIQgEIQgEoukCeep+6R4H9Zeyq0/SuitwNvH9QJOXSztjfWIbV6bkWJw9MMBuemXpN3eYCORE6Xq/qk4CkW3NUC+qHa3tuO6WelNBUcRbyyBrbDcqbcLqRlG9L0zRwjjDqF8mh1FUZC3AeMxbsaxY18RqqSNoBNuJtlOATSb3Z8Wl2W9xVQjabWXcBstbjvvKjDaaxDOG8ozEZ2vkRtII2TStH41K9IX1b2Gspt237N95MVS9DNOis1WmMlUhqYO5Wvcd1onpX05GDrJTFPyhKh387VspJAC5G5yJzy2ccn8JWp/TD5K1iSvmgAXAXhtyVj3yN006E/TCtSkwWoo1TrX1WW9xmASCLmIVfJUTFYcFc6dZMuxhbPgQfaJkenqVqaa3pJr025FWy+M1rQOivo2Gp0b6xRbE7iSSxtyuxnN6V6OPUxFbUOqKmobjc1s/wB84lyoy+8l4ZriKOBsSDuYr4G3wjq0AJ1ZpNDf2xdP4n3xNHf2xdLZ4++EKnsJ7A8nsJ7aAzidg9dPzCKf+anqv/bPMQMl9dPzQf8Amp6r/CFQNLj+J2KPjIU7DSXRkvo76Ygzp12pVf8AbZKPk27nYj/uDhORtCpGjqurUGdt3js9tpvn/qphkw1J3LPVKDXp0xcq9vO1ibKudztva2U+exLOtVyWoNpFiNx5H2wlaBpvrcxVW60AtBdlx59T+tsh3DvnO4Lpli6VUVFxFUte5Du7q3JlY2I/YtKAvwjiUiZUfSfRvTa4vC066C2uM126rAlWXuIPshKjq00W9DR1NaqlWZqj6rAgqGbK4Oy4ANucJB1UYxtDXpsvEZdozHtEfhA4jF4d6iMlE6tRlcIeDBGYflt3zJMD0nr4avd3d6ZP8Sm7MwZTk3pE2YcfHKbfpXDmnVDp9rXXhcekp7QSPxcpmfWFoFDjA2HGt9IBfyYHnJUvZwQNlydbvO6Yk8aOv0XRcQLOqI13RyCVYW1gLDf+nGV2lMZrtcqoXIN5uS33j7JJ987PSFSlh8GPpHnJTRFO8swAQauzMnsnGaN07hMS/kX8tRVzZdZ6boTuDMVuufG4vvkU7o/HJQDVyCVpZBRlrO4sqgnvYncF33nmB61G8pavSXUO009bWXnZiQ3ZlLDpzotaWDpLSWyLVBbtKOAWO83y8Jn1bDixsLSyaa3OhWV1DIQysAVIzBBzBEZv555WP5h8JzfVliy+DKt/h1GUeqwD28Wbxl3pTHCjSq1D9VGPa1rIO9iB3zF7GUMbsx4sx8STGXfOw3RbVNVbb7SPSnVkqlv7Yqls8ffE0d/bFUdnjKhc9EIQPYQnsBqv9X10+M8f+cvqN7xFVvqeuvuaeN/OX1D74VsHVpo9K+jK9KqLpUq1VYcjSpA25zFtP6EfC4ipQqelTYqTuYZFWHIqQe+bv1UJbAE8azn2IPhG+sPq9+nAVaBVcQo1fOyWqm5WIGRGdjzIO4gMEasClt+VuR+Vr+Mm4ehfCsx3OFHabbPEy0pdWmkDV8n9FcG9tYlRTHPyl7W7CZtPRDoJRwdCmrqlSqp1zUKg2c/5dxdQL2vtgrNej3Vfia4UuPIJYXaoDrHedVNp277DtmodHegmFwdjTTXqD/EqWZh6uVk7s+ZnRQhBCEIBCEIDGNwoqIVPceBnL1qRVirCxH7y5Tr5m/WJpx8LjaTL5ytSGsh2GzvmDuPPxvM8pqyqXrPpk4NCL2FVdb+lwL98ygibjhtIYfHUWTJgws9M2DrwJXtsQRcc5xOO6ra3lbUXQ0ycmckEDmoGfdt5ScbjTr9AsMZo+l5ca2vT1X4koxXW7bqDfjOS0n0BxCvakBUU7G1lUgfeBIt3TQdF6OWhRp0k2U1Cgnad5J5kknvjuLxiUkL1WCqNpY2H6nlM7gptAaMXR+DtVZb3apUYbNY2FhfbYBRzPbOB6QdMzXVkQWQvcn7dvRUD7I28zbZF9L+lhxbaqXWivo3yLHexHHgNw7ZzDDMWyyPdkZuT2pafQ5XO+Lpb43R9EdkXSO2aZO0t/bPaWzxiaPxi6Oz98YC57PJ7CiewnsBqttT1x+Vp5/jj1D+Yz2qfOT1/7WiQf/cD/b+Jgbp1Wj/49f8Acqe8TrpxnVbik+hBNZdcO5K3GsATkbbbc52cIIQhAIQhAIQhAIQhAJlPXGv8egf9Nh4N+s1aZd1yr5+HP3ag9q/OBmyuQQykqwzDKSrA8iMxLbDdNsZTFhUWqP8AVUE/1LYnvMpzPIsVdYjrHxpFlSkvNUYn/wAmIlFjNI4mub1n1uBbO3YuwdwiiISYaieTsczc8T8Iw+0d/uMlvtkWptHf7jKHKPoDsntM7Z5R9Adk9pDbCHaOzvjlHZEU9nfHKXowFwE8nohXogJ5CA1V9Kn6x/KYL/P/AO2PeY1iMQoZTceaSTbstE4PEh6xI2atvD/mBb/SXpvSq0nZXXYVNrEEm/t759C6Fx/l8NRqkWNSmjkcCygkDvvPngGb30N/+vw3+0nuhFzCEIBCEIBCEIBCEIFT0o0+uDwtSuwvqgBV2azsbKPE+AMw7THSarjAHruWYMbLsVAdyjcNnhNV62Evo433VKfxHxmKKoGyB6YmekzyFF4QnsIjvtkartHf7jJNQ5yLVfMW59mzjAcpegOyKpRui/mgHI23x2nshTlL4xynsEbp7IzUx6qLbTwHzhEyIqV1X0iBKmtpNjsy7NvjG6eFdzex7TC4m1tLj6gvzPykN8Q77yeQ2SZR0UB6Rvy3SYiADIAQaraOiyfSy98mYXDhKmX2Dt7Y8alpGq1CWuvC1+8GUWRrgbTNo6GdLMN9EoUmqqjpTVSKl0zA3Mcj4zBQg2sbnifgJ0GGqXRdmzdv7ZEfRNOoGF1IIOwg3B7xFTD+jPSh8LXXUYlCwFSnfzWByOW5huM3AQCEIQCEIQCE8Jmbaf6yqjMyYQBVBsKhF3bmoOSjtBPZAvOtG3/TanrUyP6h85h5EudN6QeorNWqM7EWBYknu4W4TmxiG5H2GBKvCRxjRvuO35x1XG6AsT2eXheBGrpZ1Yi6g5jceUkVXoONZmIaxytkDuA5WnsivQW+yURqlUsNXcDly7OUl0EsM4pEAGQi5BU4moxZlF7X2RVHRjH0spOw49L1jHS8LpqjglXdc8THtaMNX4RssT+/jKiQ9cCMtWMZaoB+nziPKE5KPCFPM3H5mNGvw/WKTC32+A+cl08Nbl2bfGBFSgSbtl75YCoxAF7CP4LRz1G1aSFjyHvOwd863Q/VxUqWNY6o+ymZ72OQ7rwjmdC4RnrIqAs7EBQMyT2T6QQZC+2wvOa6N9E0wxvTUKdhO1j2sc508gIQhAIQhAg6de2FrH/SqflM+eKuKemxHpD2z6SrUgylWF1YEEHYQRYiY90m6vnSoThm113K+TDlrbG7coHGVtIB1IGTbrynqMQfOH77RLrG6MembVabL2jLuOyQjQ4G3LaJVQRUH/Oc8CcMvVPwj9TC8u9flGDQ4HxyMBa1mHBvYY6uNG+47fnIrMR6Q8fnPRUH7zgWK1AdkbYyIqjdt+7kYpqVTg/9H6SCTrxtsUBvv2ZyO1FvrBvxZezKFwPkPnAWlQ57rkmDc/b8o15X7I+Jnq4cn0vDaZQNWA2Z9vynmqzbdnPISVSwlt1uZzP6STSw1zYAsTs3k9ggQqWE7+3IfrJK0Bv8NgnUaJ6C16xBYeTXnm39I2d5nd6D6uKVOxK6zD6z5nuGweEiMz0Z0br17eTQhftN5q928907bQnViuRrEueHor4DM+M0bC6HVN0nrTA2QKXRvRmnTUAKABsAAA8Jb0sMF2COwgEIQgEIQgEIQgEZqYVW2iPQgVGK0AjA5CcrpXq2ovchNU8U832bPZNBnhEDENJdXVZP5bBuTDVPjmPdOax+iKlL+bTZeZFx/UMp9IVMMp2iV+K0CjboHzicPwNvaIw+E5eGXsm2aV6uaL3IQKeKeafZkfCchpLq4qp/LbW5MLHxGR8BCs/TBX2Mo5MdX2nKS0w1QDIr3VF+BljjejtdPSov2gaw/wDG8rHwZG1CO1SJUNV8GxzZkH41J8ASYymGF97dmQ8ZOo6OdvQpsfVQn3CXWj+h2JqEfw9QcXIHs2+yFUKYbu5D5ydgNFvUOrSQseQyHaxyHfNE0L1ZKLGrdzwPmr4Db3mdzo/o4lMABQANgAsB3SIzDQ/Vs72NZrfdT4sfgO+d9oboVSojzUA48T2k5mdNTw4XYI7AjUMAq7BJAE9hAIQhAIQhAIQhAIQhAIQhAIQhAIQhAIQhA8Ijb4dTtEdhAr6uhkO6R26PJLiECpTQCDdJdLRqLukuEBKoBsioQgEIQgEIQgEIQgEIQgEIQgEIQgEIQgf/2Q=="/>
          <p:cNvSpPr>
            <a:spLocks noChangeAspect="1" noChangeArrowheads="1"/>
          </p:cNvSpPr>
          <p:nvPr/>
        </p:nvSpPr>
        <p:spPr bwMode="auto">
          <a:xfrm>
            <a:off x="215900" y="-931863"/>
            <a:ext cx="2038350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370967"/>
            <a:ext cx="2924175" cy="322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7" descr="data:image/jpg;base64,/9j/4AAQSkZJRgABAQAAAQABAAD/2wCEAAkGBhQSEBUUEhQVFRUUFxYVFRIUFBUVHBcUFRgXFBQXGRYYHCYeFxkkGRcXHy8gIycpLCwsFR8xNTAqNSYrLCkBCQoKDgwOGg8PGi8lHyQsLCwsLCwsKSwqKSwsKSkpKSkqLSwsLCkqLCwsLCksLCkpKSwsLCwsKSwsLCwsLCwsLP/AABEIANAA8wMBIgACEQEDEQH/xAAcAAEAAQUBAQAAAAAAAAAAAAAABAEDBQYHAgj/xAA8EAACAQICBwUFBwQBBQAAAAAAAQIDEQQhBQYSMUFRYQcicYGREzJSobEUQmKCwdHwI3KSwuEzU2Oy8f/EABoBAQADAQEBAAAAAAAAAAAAAAACAwQBBQb/xAAqEQEAAgICAQMCBQUAAAAAAAAAAQIDEQQhMRJBUSKxEzJhcYEFFVKh8P/aAAwDAQACEQMRAD8A7iAAAAAAAAAAAAAAAAAAAAAAAAAAAAAAAAAAAAAAAAAAAAAAAAAAAAAAC4AGqay9o2Gwl4p+1qfBBqyf4pbl4ZvoajS7ZqqleVCm4couadv7ndfIrnJWJ01Y+HmyR6qw6yDXdW9e8NjElCWxUeXsptKV/wAPCXl6GxE4mJ8M96WpOrRoAB1EAAAAAAAAAAAAAAAAAAAAAAAAAAAAAAYrTes+Hwkb1qiT4QWcn+VfV2RyzWXtUr17ww39Gnu2r99rrLdBeHqQteKtOHjZM35Y6+XSdYtdsNg0/aT2p8KULOXnwj5nKNY+0nE4tuMZKhSeWzFtZfinvl4L0NSq11m5Nzlzu7X434y+RjsVjL9SibzZ62Li4sHdu5Sq+LS3Zvi3a1+i/cj09ISUr3ee/jfxRj51DwqhyKLLcrU9Nho4uL3dyXyv05G86s9qVfDtQxF61PLNvvpfhn95dH6o5elKNm1ZPNPmvElUMS0ua5Pd/wAHO6+FtpxZ66vD6a0FrVh8Yv6FRSaV3B92UV1i87dVddTLny9o/SsqdSM6U3SmvdalZq6tlL9zuepmvsMWlTq2pV09n2blnUtG7lHJcpZZ7i+mTfUvG5XD/C+qk7j7NuABawAAAAAAAAAAAAAAAAAAAAAAAWsVNqEnFXkotxT4tLL5gRtK6ao4aG1WqRguF978IrNnNNZe1mdS8MHFwXGo0tprmvhX8uaNpnSVWtVlOvKUpN53fyXJeBhsVi5Ld3U+Cb+fPzMs5Zt4e/h4GPHHqydz/pLxukHKTlUk5yd/vXz5uXEx1bG9fJZEOpWLLkRiq6+bXVV2pXbLLZ5czYtVdSauPVT2Uop01fv3SfRNbn5ceBbWrzs/Iisblr2w3kTcNo1P3jK43VyrhZbFanKEuF1lLrGSykuqZYjcviHh5+XNp0LRiS7ktl8vei/FMi18O45yWyvihdx/4MhTqEiFdWzRGaxKWHn2owkqbtfJrms//hkdFaZnSaab7rvFpuMotcYyWcX4EipgKcs4N02/vLL5bmii0PN3bgqkbpKpSlG7lkrbDd5O/JeZRakvb4/PxX8zr93S9T+1fKFPE3cUmniG5SnffHbik78rro7bzpeA0hCtTjUpSUoTV4yV887bnms8rM+YK2CnTeSlfrFxkuOcXn+mZkdDazVcPUjOnNwlH0d8mnF5NNfzI7GSa9Snk4dMv1Y519n0uDlWhu2CUY2xNP2jcrqpTaj3Hw2bWbXjn83vmh9b8LipbFGqpSttbDUou3hJK9uhbW8W8POy8fJi/NH8+zMgopFSagAAAAAAAAAAAAAAAAKMqUYHz7pfDqNarBq+zOaz6No1rEaMd21drly8jdtdKOxpCut15t/5JS8t5gnvuv5cya14fRVtGStfX4avWwL4ehCqUmt5t1fDxlnu52MfXwLvz45ciMX15XX4sWjdWusz2qWvNfR826dpQlbbpy4pO/dlvi/VdCFiNHkCrhWuvVF9bRLyuRx7R5h9C6vdomj9JxVGrswnLL7PiFGzf4Je7J8rWl0IOsfY/CV54Sew9/sajbX5Z71538UcDo4aUt27mzdNXO07HaPtCUvtFBWXs6rbsuUKnvQ8HddC3ceHm5ONNq+qa9GlNB1sNPZrQlB8NpZSXOMllJeDZBUrPL1Oy6A7QNHaUh7OezGpJZ4bEJZv8G+NR8tnvdEY3WLskhK8sLLYf/aqNuN+Uam+PhK/iju3m340x4c70Fo729eFKUoxTSffvZuU1TipbOaV3fyXC5t+N1JxFKDvPDtwz2VPZts2attKMdyWWW41l6OxGDxVKdSlKFSHuq6SqRT2lsy92a8HmuKeZK1j16r1oxhKg7KEItVIRk5uKzqOos9pu+62TaG/Y9NJp35Z/WHVLDrBudGbc9iVXOaveKW08rcXksnbrkc49nLZu0qseccpLxXH5mVhi8ROnJTXsYTWctnZ7trbNOCSV3a1831Wd4VKyVkcmsWX4uZbB1Tx8IcXf/pyd/he/wBOPzL1PFv72/8AnAuV6CnvzfPj6lidKaXxpbr714P+Ioti+Hucb+rY7Tq/X2bJoTXDFYVL2NZqCd/Zu0oc2tl7vKzOm6tdq9CvaGJSoVPibvTb/ufufmy6nDaM8+7LZfwyy8r7n52JCr52krMhFrVenfBg5Eb8T8x/3b6jhNNJrNPNNcU+J6PnvV7XTE4JpU57VO+dKfeh5L7vjFrzOo6vdqOGxFo1b0J8pZxv0mt35ki6uWJeRn4OXF3Ebj9G5gpCSaus09zXFFS1hAAAAAAAAAAAAAHG+1LD7OPb+OEH6Jx/Q0qNRr9mdI7XqNq1GXxQlHzjK/8Asc2qZNmeY7exgneOFasu6R/bd5eB6nLJkVzzj4MhMNuPJNfCVTqJxV+Zbr6Pi29nIsU55eEiUp7yr06bK5K36sxtfDOGTVi1Yz1SopZPNWViBicC1nHcSi3yhkwe9fDDYjAJ5xyfI2jVntYxuCtTqv7RRWXs6re0lyhVzaXR7S6GEPNWgpb0X1yfLyc/Ci/dOpd70B2g4DScPZtxU5b8NiEk2/w74z/K75bkWdI9m+zL2mDqbElupVbzjfpLOUfBqXkfPGI0fKOazRt+qnbBjMHaFR/aaSy2Kre0lu7tXOS8JbS8C6JifDx8uDU6vDJa0YPFQqv7XGak3lKTupf2zWTXRMwLR2vV/tDwGk4+yvFTnk8NiIxTb42veNTyd+iIGneyWlUvLCy9lLf7Od5QfRP3ofPwR2JeffjTHdXJInpMyWmNXMRhZbNem452Ut8X4TWT8N5jTrLMa8lSkms1csfZn913Xwy/fgSblK1ZRXN/D+/L6kbREx228TLyK21hn+PZGjK3NP4Xn6Emhm1bJlmlSlOWeb+S8DM0KMYbs3lm+ZjtETPT7bDktWkTk1t2ns7pTjo+kpu/v7PSO07Lw3+pspjNWqGxg6Ef/HB+bV39TJmusaiHzWW3qvM/qAAkrAAAAAAAAAABz7tgof0aE+U5R/yjf/U5LV3nbe1HDbWj5P4Jwl89n/Y4nUW4z38vV4s7xrMkQ6nDxZNmiDVX1ItUPKeT8f2L23v8CwvvHtzz8gnW2u0uFX/1JCqb8k8omOg93gX41cvJFdqtmPNPiTEYXyIc4NbzKxSlk+bLFbD2ye7mRidL7Ui3cICI+JwEZ57nzRMnQtuPG0TideGTJhraNXhhp4aUN68zddVu1zGYRRhOX2ikrf06rbkkvhqe8vB7S6GEaTLM8DF8PTItjL8vPvwf8fDvWrWv+A0heO0o1JpRlh66inL8MX7tRX4LPoRdYeyzDzjKdGX2dq7al/00lm7pu8F1Tt0OIQ0dHr5mfq6cxFSjGhOtUnTjuhKTa6X4tLgne3Cx38WIZ/7TbJPfhExj2JSjFxlZtbcc07ZXjdJtdWkeMNgr78lzJFPDWzlm+R4xOPhH3pJfzkV7m7fTBh4dNUSY2irIu07ynGK4tL1ZAw2JjNd2SfgZvVfC+0xlCPOrD63fyLIjUMl8s2ncvoDD0tmEYr7qS9FYuAF7yQAAAAAAAAFABUFABhNdcPt4CvFK7cLpLmmpL6Hz7Xqo+kNJy7tjmetOpMMRedO1OrvvbuyfVcH1Kckd7a+Nmin0y5vOpkQ60t/imTMdgKlGThUi4tej6p8UY+s95W9KJ94E8/Irfd4FtPNeB6hwDu12HDwZcg8vIs03u8y5BZeTOLKylUZ97zf0JUKt+vQh0t/85HpSI+nbRGSartXD3930IdWh6kuFQuu0ln6kNaaYyVvGpYiUWi6k3m/kkvDcSp4fr8i5Rwy4vyS/Ubc9ER2t0aDeS3EpJQWXqUdSyssjA6a0p9yLz+8/0J1ptmz8quKHvSunM3Gn5y/b9zBOTbu8zzcqjXFYh89kzWy23ZkdD1XGpHq7NeOR1Hs2w+1pCl+Hal/jF2+bOW6KhepHxv6ZnZuyHD3xVSfw0n6ykl9EyHutmdUdbABaxAAAAAAAAAAAFLlSjQEHGK5hq+HM7XiQatA5LjVdM6BhiIONRX5S4xfQ5brDqlVw8m7OdPO01+q4HcqtAgYnCpqzRXNfhoxZrU/Z898uBVS+p1XTGpNKpns7LzzRpOl9TKtK7h30nfqvIr8N1M9bMJB/UuQ3epYzvnzL0H+pFrrKRSea/nAqzxQea8voVmsxCVpe0z3CRaKJnXItpWpWPdGqRKssy7QeRyIhK+afTp50hjdiF+LyS6ms1Hd3JmmMRtVLcI5efEhJmmsah4efJNraUPUCti5RpXZ2ZQpXcszoOjvl5L6s7Z2OYfuV583CPopSf1RxzCSUIpcvrxO39kLX2KT+KrJ+SUYr6MhEdrslo9LewUTKljKAAAAAAAAAAAAAPE4EapSJh4lEDHVKJGqUDKTgWZUjjjDVcKY7E6OT4GySoEarh7kZdc31g1MjVu13Z79pfrzOfY3Rs6M9iorO7t1XNHeq+GNe07q9GvBxl+WVldPmiu1dNuHkTXqfDkVB5ry+jLjL+kNGzw9ZwmnludrKStvREcsyEPQm0T3C4xY8bZ6izpE7WKpcpytFstz3nqS7jXRkoRvDXnm7vj+pWpQt16orsnqMuHMt28qaLcImRwlG2fp+4wuBbaybbyjFK7be7JHSdVdRdhqriEnPfGnvUf7ucum5fTnuTaKQxeq+pUqrVWutmnvUNzn16L5s69q1FQWzFJLgluSXgQKGFbM7ozCbJLTLNptLNQPR5ij0dTgAAdAAAAAAAAAAAAAHmUTxKmXQBGlTLEqZOaLc4HBjKtEg4jCmbnAiVqIGh62as/aIZZTjnF/o+hyjGYeVObhNNSTs0z6CxGHuavrDqrSxMe8rSXuzW9ePNFU113DTizenqXIIzLkZEvTOgqmGns1Fk/dmt0l0f6ECMiDdSys957UizKRXayOxCd50jV8Cm7p26F3R2i3UmoUouU3uX1fRdWZLQugKmKqbMF3V703e0V1fPodN0PoCnh47FNZv3pv3pefLoTrG3n5csR4YzVvVWOGtJ2nWd7z4Rvwj++823B4Rve2esLgjNYXC2LYYZmZncq4PC2Mth6VjzQoklIOxAVACYAAAAAAAAAAAAAAAAAABSxUAW5RI9WmTCjQGIrUSBWw282KdC5Ylgjg1DSGiYVYuM4qUXvTRzjWPUGdG86F6kOMN8or/AGXzO4S0auR5eiY8UQmm06ZJpL5eqOzz4czZtVtTKmJtKacKXxPfL+1P6nb62q1By2vYwcvicVc9S0ZZZHIrPusvyJtHTXsBoqFGCp04qMY8Fx6vm+pkMPgrmSp4El0cGWsqNh8FYyFGgXadGxdSDulIxPQASAAAAAAAAAAAAAAAAAAAAAAAAAAAAAApYqAPLgU9kewB5VNFbFQAAAAAAAAAAAAAAAAB/9k="/>
          <p:cNvSpPr>
            <a:spLocks noChangeAspect="1" noChangeArrowheads="1"/>
          </p:cNvSpPr>
          <p:nvPr/>
        </p:nvSpPr>
        <p:spPr bwMode="auto">
          <a:xfrm>
            <a:off x="63500" y="-954088"/>
            <a:ext cx="2314575" cy="198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9" descr="data:image/jpg;base64,/9j/4AAQSkZJRgABAQAAAQABAAD/2wCEAAkGBhQSEBUUEhQVFRUUFxYVFRIUFBUVHBcUFRgXFBQXGRYYHCYeFxkkGRcXHy8gIycpLCwsFR8xNTAqNSYrLCkBCQoKDgwOGg8PGi8lHyQsLCwsLCwsKSwqKSwsKSkpKSkqLSwsLCkqLCwsLCksLCkpKSwsLCwsKSwsLCwsLCwsLP/AABEIANAA8wMBIgACEQEDEQH/xAAcAAEAAQUBAQAAAAAAAAAAAAAABAEDBQYHAgj/xAA8EAACAQICBwUFBwQBBQAAAAAAAQIDEQQhBQYSMUFRYQcicYGREzJSobEUQmKCwdHwI3KSwuEzU2Oy8f/EABoBAQADAQEBAAAAAAAAAAAAAAACAwQBBQb/xAAqEQEAAgICAQMCBQUAAAAAAAAAAQIDEQQhMRJBUSKxEzJhcYEFFVKh8P/aAAwDAQACEQMRAD8A7iAAAAAAAAAAAAAAAAAAAAAAAAAAAAAAAAAAAAAAAAAAAAAAAAAAAAAAC4AGqay9o2Gwl4p+1qfBBqyf4pbl4ZvoajS7ZqqleVCm4couadv7ndfIrnJWJ01Y+HmyR6qw6yDXdW9e8NjElCWxUeXsptKV/wAPCXl6GxE4mJ8M96WpOrRoAB1EAAAAAAAAAAAAAAAAAAAAAAAAAAAAAAYrTes+Hwkb1qiT4QWcn+VfV2RyzWXtUr17ww39Gnu2r99rrLdBeHqQteKtOHjZM35Y6+XSdYtdsNg0/aT2p8KULOXnwj5nKNY+0nE4tuMZKhSeWzFtZfinvl4L0NSq11m5Nzlzu7X434y+RjsVjL9SibzZ62Li4sHdu5Sq+LS3Zvi3a1+i/cj09ISUr3ee/jfxRj51DwqhyKLLcrU9Nho4uL3dyXyv05G86s9qVfDtQxF61PLNvvpfhn95dH6o5elKNm1ZPNPmvElUMS0ua5Pd/wAHO6+FtpxZ66vD6a0FrVh8Yv6FRSaV3B92UV1i87dVddTLny9o/SsqdSM6U3SmvdalZq6tlL9zuepmvsMWlTq2pV09n2blnUtG7lHJcpZZ7i+mTfUvG5XD/C+qk7j7NuABawAAAAAAAAAAAAAAAAAAAAAAAWsVNqEnFXkotxT4tLL5gRtK6ao4aG1WqRguF978IrNnNNZe1mdS8MHFwXGo0tprmvhX8uaNpnSVWtVlOvKUpN53fyXJeBhsVi5Ld3U+Cb+fPzMs5Zt4e/h4GPHHqydz/pLxukHKTlUk5yd/vXz5uXEx1bG9fJZEOpWLLkRiq6+bXVV2pXbLLZ5czYtVdSauPVT2Uop01fv3SfRNbn5ceBbWrzs/Iisblr2w3kTcNo1P3jK43VyrhZbFanKEuF1lLrGSykuqZYjcviHh5+XNp0LRiS7ktl8vei/FMi18O45yWyvihdx/4MhTqEiFdWzRGaxKWHn2owkqbtfJrms//hkdFaZnSaab7rvFpuMotcYyWcX4EipgKcs4N02/vLL5bmii0PN3bgqkbpKpSlG7lkrbDd5O/JeZRakvb4/PxX8zr93S9T+1fKFPE3cUmniG5SnffHbik78rro7bzpeA0hCtTjUpSUoTV4yV887bnms8rM+YK2CnTeSlfrFxkuOcXn+mZkdDazVcPUjOnNwlH0d8mnF5NNfzI7GSa9Snk4dMv1Y519n0uDlWhu2CUY2xNP2jcrqpTaj3Hw2bWbXjn83vmh9b8LipbFGqpSttbDUou3hJK9uhbW8W8POy8fJi/NH8+zMgopFSagAAAAAAAAAAAAAAAAKMqUYHz7pfDqNarBq+zOaz6No1rEaMd21drly8jdtdKOxpCut15t/5JS8t5gnvuv5cya14fRVtGStfX4avWwL4ehCqUmt5t1fDxlnu52MfXwLvz45ciMX15XX4sWjdWusz2qWvNfR826dpQlbbpy4pO/dlvi/VdCFiNHkCrhWuvVF9bRLyuRx7R5h9C6vdomj9JxVGrswnLL7PiFGzf4Je7J8rWl0IOsfY/CV54Sew9/sajbX5Z71538UcDo4aUt27mzdNXO07HaPtCUvtFBWXs6rbsuUKnvQ8HddC3ceHm5ONNq+qa9GlNB1sNPZrQlB8NpZSXOMllJeDZBUrPL1Oy6A7QNHaUh7OezGpJZ4bEJZv8G+NR8tnvdEY3WLskhK8sLLYf/aqNuN+Uam+PhK/iju3m340x4c70Fo729eFKUoxTSffvZuU1TipbOaV3fyXC5t+N1JxFKDvPDtwz2VPZts2attKMdyWWW41l6OxGDxVKdSlKFSHuq6SqRT2lsy92a8HmuKeZK1j16r1oxhKg7KEItVIRk5uKzqOos9pu+62TaG/Y9NJp35Z/WHVLDrBudGbc9iVXOaveKW08rcXksnbrkc49nLZu0qseccpLxXH5mVhi8ROnJTXsYTWctnZ7trbNOCSV3a1831Wd4VKyVkcmsWX4uZbB1Tx8IcXf/pyd/he/wBOPzL1PFv72/8AnAuV6CnvzfPj6lidKaXxpbr714P+Ioti+Hucb+rY7Tq/X2bJoTXDFYVL2NZqCd/Zu0oc2tl7vKzOm6tdq9CvaGJSoVPibvTb/ufufmy6nDaM8+7LZfwyy8r7n52JCr52krMhFrVenfBg5Eb8T8x/3b6jhNNJrNPNNcU+J6PnvV7XTE4JpU57VO+dKfeh5L7vjFrzOo6vdqOGxFo1b0J8pZxv0mt35ki6uWJeRn4OXF3Ebj9G5gpCSaus09zXFFS1hAAAAAAAAAAAAAHG+1LD7OPb+OEH6Jx/Q0qNRr9mdI7XqNq1GXxQlHzjK/8Asc2qZNmeY7exgneOFasu6R/bd5eB6nLJkVzzj4MhMNuPJNfCVTqJxV+Zbr6Pi29nIsU55eEiUp7yr06bK5K36sxtfDOGTVi1Yz1SopZPNWViBicC1nHcSi3yhkwe9fDDYjAJ5xyfI2jVntYxuCtTqv7RRWXs6re0lyhVzaXR7S6GEPNWgpb0X1yfLyc/Ci/dOpd70B2g4DScPZtxU5b8NiEk2/w74z/K75bkWdI9m+zL2mDqbElupVbzjfpLOUfBqXkfPGI0fKOazRt+qnbBjMHaFR/aaSy2Kre0lu7tXOS8JbS8C6JifDx8uDU6vDJa0YPFQqv7XGak3lKTupf2zWTXRMwLR2vV/tDwGk4+yvFTnk8NiIxTb42veNTyd+iIGneyWlUvLCy9lLf7Od5QfRP3ofPwR2JeffjTHdXJInpMyWmNXMRhZbNem452Ut8X4TWT8N5jTrLMa8lSkms1csfZn913Xwy/fgSblK1ZRXN/D+/L6kbREx228TLyK21hn+PZGjK3NP4Xn6Emhm1bJlmlSlOWeb+S8DM0KMYbs3lm+ZjtETPT7bDktWkTk1t2ns7pTjo+kpu/v7PSO07Lw3+pspjNWqGxg6Ef/HB+bV39TJmusaiHzWW3qvM/qAAkrAAAAAAAAAABz7tgof0aE+U5R/yjf/U5LV3nbe1HDbWj5P4Jwl89n/Y4nUW4z38vV4s7xrMkQ6nDxZNmiDVX1ItUPKeT8f2L23v8CwvvHtzz8gnW2u0uFX/1JCqb8k8omOg93gX41cvJFdqtmPNPiTEYXyIc4NbzKxSlk+bLFbD2ye7mRidL7Ui3cICI+JwEZ57nzRMnQtuPG0TideGTJhraNXhhp4aUN68zddVu1zGYRRhOX2ikrf06rbkkvhqe8vB7S6GEaTLM8DF8PTItjL8vPvwf8fDvWrWv+A0heO0o1JpRlh66inL8MX7tRX4LPoRdYeyzDzjKdGX2dq7al/00lm7pu8F1Tt0OIQ0dHr5mfq6cxFSjGhOtUnTjuhKTa6X4tLgne3Cx38WIZ/7TbJPfhExj2JSjFxlZtbcc07ZXjdJtdWkeMNgr78lzJFPDWzlm+R4xOPhH3pJfzkV7m7fTBh4dNUSY2irIu07ynGK4tL1ZAw2JjNd2SfgZvVfC+0xlCPOrD63fyLIjUMl8s2ncvoDD0tmEYr7qS9FYuAF7yQAAAAAAAAFABUFABhNdcPt4CvFK7cLpLmmpL6Hz7Xqo+kNJy7tjmetOpMMRedO1OrvvbuyfVcH1Kckd7a+Nmin0y5vOpkQ60t/imTMdgKlGThUi4tej6p8UY+s95W9KJ94E8/Irfd4FtPNeB6hwDu12HDwZcg8vIs03u8y5BZeTOLKylUZ97zf0JUKt+vQh0t/85HpSI+nbRGSartXD3930IdWh6kuFQuu0ln6kNaaYyVvGpYiUWi6k3m/kkvDcSp4fr8i5Rwy4vyS/Ubc9ER2t0aDeS3EpJQWXqUdSyssjA6a0p9yLz+8/0J1ptmz8quKHvSunM3Gn5y/b9zBOTbu8zzcqjXFYh89kzWy23ZkdD1XGpHq7NeOR1Hs2w+1pCl+Hal/jF2+bOW6KhepHxv6ZnZuyHD3xVSfw0n6ykl9EyHutmdUdbABaxAAAAAAAAAAAFLlSjQEHGK5hq+HM7XiQatA5LjVdM6BhiIONRX5S4xfQ5brDqlVw8m7OdPO01+q4HcqtAgYnCpqzRXNfhoxZrU/Z898uBVS+p1XTGpNKpns7LzzRpOl9TKtK7h30nfqvIr8N1M9bMJB/UuQ3epYzvnzL0H+pFrrKRSea/nAqzxQea8voVmsxCVpe0z3CRaKJnXItpWpWPdGqRKssy7QeRyIhK+afTp50hjdiF+LyS6ms1Hd3JmmMRtVLcI5efEhJmmsah4efJNraUPUCti5RpXZ2ZQpXcszoOjvl5L6s7Z2OYfuV583CPopSf1RxzCSUIpcvrxO39kLX2KT+KrJ+SUYr6MhEdrslo9LewUTKljKAAAAAAAAAAAAAPE4EapSJh4lEDHVKJGqUDKTgWZUjjjDVcKY7E6OT4GySoEarh7kZdc31g1MjVu13Z79pfrzOfY3Rs6M9iorO7t1XNHeq+GNe07q9GvBxl+WVldPmiu1dNuHkTXqfDkVB5ry+jLjL+kNGzw9ZwmnludrKStvREcsyEPQm0T3C4xY8bZ6izpE7WKpcpytFstz3nqS7jXRkoRvDXnm7vj+pWpQt16orsnqMuHMt28qaLcImRwlG2fp+4wuBbaybbyjFK7be7JHSdVdRdhqriEnPfGnvUf7ucum5fTnuTaKQxeq+pUqrVWutmnvUNzn16L5s69q1FQWzFJLgluSXgQKGFbM7ozCbJLTLNptLNQPR5ij0dTgAAdAAAAAAAAAAAAAHmUTxKmXQBGlTLEqZOaLc4HBjKtEg4jCmbnAiVqIGh62as/aIZZTjnF/o+hyjGYeVObhNNSTs0z6CxGHuavrDqrSxMe8rSXuzW9ePNFU113DTizenqXIIzLkZEvTOgqmGns1Fk/dmt0l0f6ECMiDdSys957UizKRXayOxCd50jV8Cm7p26F3R2i3UmoUouU3uX1fRdWZLQugKmKqbMF3V703e0V1fPodN0PoCnh47FNZv3pv3pefLoTrG3n5csR4YzVvVWOGtJ2nWd7z4Rvwj++823B4Rve2esLgjNYXC2LYYZmZncq4PC2Mth6VjzQoklIOxAVACYAAAAAAAAAAAAAAAAAABSxUAW5RI9WmTCjQGIrUSBWw282KdC5Ylgjg1DSGiYVYuM4qUXvTRzjWPUGdG86F6kOMN8or/AGXzO4S0auR5eiY8UQmm06ZJpL5eqOzz4czZtVtTKmJtKacKXxPfL+1P6nb62q1By2vYwcvicVc9S0ZZZHIrPusvyJtHTXsBoqFGCp04qMY8Fx6vm+pkMPgrmSp4El0cGWsqNh8FYyFGgXadGxdSDulIxPQASAAAAAAAAAAAAAAAAAAAAAAAAAAAAAApYqAPLgU9kewB5VNFbFQAAAAAAAAAAAAAAAAB/9k="/>
          <p:cNvSpPr>
            <a:spLocks noChangeAspect="1" noChangeArrowheads="1"/>
          </p:cNvSpPr>
          <p:nvPr/>
        </p:nvSpPr>
        <p:spPr bwMode="auto">
          <a:xfrm>
            <a:off x="215900" y="-801688"/>
            <a:ext cx="2314575" cy="198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190" y="1746389"/>
            <a:ext cx="2890234" cy="2473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891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casier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63500" y="-10302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215900" y="-8778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data:image/jpg;base64,/9j/4AAQSkZJRgABAQAAAQABAAD/2wCEAAkGBhIQEBQUEBAQDw8QEhAPDxAQDw8PDw8PFBAVFhQQFBQXHCYeFxkjGRQVHy8gJCcpLCwsFR4xNTAqNSYrLCkBCQoKDgwOGg8PFCkcHBwsKSkpKSwsKSwpKSkpKSkpLCkpKSwsKSkpLCwsKSkpKSkpLCwpKSksKSkpKSwpKSwsKf/AABEIALcBFAMBIgACEQEDEQH/xAAcAAABBQEBAQAAAAAAAAAAAAAEAAECAwUGBwj/xABJEAABAgMCCQYMBAQFBQEAAAABAAIDBBEhMQUGEiJBUXFysTJhc4GhshMjJDM0QoKRs8HC8BSiw9E1UmLhB0NjdKMlhJLS8YP/xAAYAQEBAQEBAAAAAAAAAAAAAAAAAQIDBP/EAB0RAQEAAwEBAQEBAAAAAAAAAAABAhExQSESUQP/2gAMAwEAAhEDEQA/ANHGb0iQH+tMH8sFbsryBsHBYGMds1I78wfywlvy3JGwL3eudq5c5jX6VI7JnvQV0a5vGj0yS3Y/fh/spkxt1LLlIKLLlMKmzUT0TpUUQyQUqJUQMnCVEqKbDqQKjRPRQTUgVAJwgtYULMHyiBuzPGAiGoaaPlEDdmf0VF20su07lPzFV4mHMd7XxHJi7geKqxSfRrt6J8Vyl+41Zfrq6p1Ux6sBXn07HVEflM2u7hV6Gm3ULN49xyToAwUfKI+9/wCq2Fi4HPj4235NW0tZ9TExSCdJYVHSq4nKb7XBWquLym7T3SrBJ9yib+v5KbxYmOn70JA6SQTopkkkkHj+MJ8rkdsyeyGt+X5I2Bc9jD6ZJbJk9kNdDLckbAvZ681q5c1jOfLZPcin/kH7LpQuZxlPl0pzQonxSplxHYyUo6KDkAHIoHWgWkVpbzcVCM10OyIx7KesWks/8hUDrISxZnC2LMDRlwiK9AyxaMthaLEb4RkGsJ1Cwmx72G54aKuAItFQLws3K7a1LGcx4IqCCNYII94UkXFEtFJDmOhRdJbY8Hncw5Q6yFFmBHf5UwIg0NiBrjssofe4p+k1VFE1FY+VjMGfCrzw3Bw/NTsqqfDtrQnJcbmvBhuPsuAKb2iVE4SopAIFRMpJUQIBPRMFNAwQs15+BuzHCEiwhJrz8DZMd2GijHHgeKHxcdRrt+L8ZyvN/V80JgI5rukjfGeg6aFFRMOIsyE9XsiLFx26TJohyEwk6gZv/Q5JsZD4Ri1Dd/6HLEx1WrfgfAh8dF6uDVurBwGfHRNg4NW6SmfTHhFOqosSg61Y0rDR1VF5Tdp7pViri3t3j3XJBY65M3SndckFAzTxTqIv2qaBkk6SDxrGA+WyW7M/Quil+SNgXNYxnyyT3JnixdHLckbF7J15bRAXL4xn/qEr0LviuXThcvjCf+oy3QH4r0y4m27JvIE6Roa7qpJgrrcDCkNorcKe5cVBmA1s8SbMmJUaSBJNJouywbGaG0a9rqVta4EG1c8nTGtKI1r7Hta/eaHcUPEwLDPJL4Z/pdlD3PqB1UV0J6uDljX8dPlAMko7ORFa8anZTD25VexVTTyW5MeWL2OsOQ0uvvqGVHWStaqmCs7pphR5SF4Fr4NQ0UYG1NgFlLbQRRBLSnG0bGsoDGaRTnY0k9ZtWdRdceOWXTJJ0qLTJwE9EgFIIpgg5vz8D/uO6xGhAznn5f8A/fusUBjuV7PzKDwKbH9JG+M5GHl+x9SEwN6/SxvjPVRqtcrGxFTVOCjQlsVUTsTk7x7jkwcqZh1rN49xyLtbgR3lD90cAtiPFWDg19Jh26O6tKNFWbju7al+JxY+b1hGMi0aNg4LIiPs9yvEfNGwcFLjsmTShxaqMY5zNp7pQUtHo4dfBXGPlRGbXd0rFx1W9jSkme6wp1zaRpxr2KagDxp2KYQJJJJB4rjMfK5To5jvMXSSpzRsC5rGg+VSvRzHeYullOQ3YF7J15KIC5bGH+Iy3QfqvXUtXLYwfxGX6D9V6mTMXxST+LaPWMRvvlGBcPDgx4ZqyI9p5nFd9Isyoscf64HV4GHVPEwGLbEarkJfHbCMCwR3OA0Po4dq2pL/ABhm22RYEJ+sirSpzuLwOhPgHFuHEiFr21zSQs2Eybkh/jNLu89BiwjpLaPC6CQ/xIkI10w1p1PBYe1eVYxYAbC8IWiga5jR1tqsSSkMpwsXPrruvoGajtiQ3OY5r2uewhzTUckD5IBC4uQsiQaz+VzRZZoRQXSTTFv0qJgpJlUSTqKdQSCAnvSJfbH7jEeFnYQeBHlq6XRhc42ljaVoLNpsQo48v2PqQeBxnPAvMWOALLT4R5oOegKN9f2D3liMeQc00P4qOAdVWxxXtVG74YA5JzXfyuBY47Ab+pWqyHGa9traNNDSx7DXWx1R7k8WC1gAaAL+TUC+txuvNiy1pUqZm9u8e45XqmZFrN76HqoplzSMd1vzRr3oGGfHHdb80W9UJ5UmvsCq++xSyCirGvtH3oV0vE8aze+RQrRb96lNpLXtNPWHAqWLB01NVJRzYlT/AOPbVY72HUVax7hoN7Txos3Hbco6FGt9sj8qKWI2IfzdtEfDmTUVCzli1KNSVUSNQ3E+5Jc9NPF8avSZXo4/eYulk+Q3YFzWNnpMr0cfvMXSSXIbsC9Xrx3goLl8YP4jL9B+q9dOFy+MP8Ql+g/VepUnRmCj5RH6f9GGumEOq5jA7vKY3T/pMXWBGvAM3L2IfAbaRjulHzVyCwOfGu3TxRGFjXCqyN0jD+QrBwLL1IsXSYetbG1ZTO6Vn4Fl7BZqWJ1t3uDG0liP6mHrLQphV4OfWC4anMH5Gq0LaUkykmKBJ1FOoJLIwlMBseFU8rLY2wmrjkGlnM0+5atViYYgl0eDk0q0vfQmlQGgUBpfnIVrwDa3oz3gsGciua2IWCr2zEcsApa/Ij5IuOmmhbcs41bUUOQ6ytfXGlZAOef947hFVQJJ/wCIgYciPKxIbm0GaQ6lOY0K6yUwqyZhtiQ8rJNRnNLTZTQVyWNcpWO0taCckVrZ62tb2LrMmCRSlHkAVBsyW/3UbaqqmDazf+hytWfhiLkhllaxGi+l4IqiGMQtjEjVDG0FxBC1YgbkjJFLbrtHNZ7gFzmGCfGBpyXGEzJcPVcXGh96vxamIzoZbMRBFc3JIcGtaaGt9Ni1Jslajh99SOrmdSz48UNpX1nZI0Xgq+VmWua5oe1zmOIc0OBc200qLxYppqVOWNvX8ipzDs5nM8KEDlDTVwHvBV08xuUyosLxXZVT1Zfix8ZtDaLQeCrbHbrFzK9Vao+JKMoc0XFUiUZQZotDO02rMyxau2f4QdtexEGab/MPek2AM7NFA+mm7JuVr5JlR4tunXatWxJU/wAW0gGt4ToN9LKCgpcLhaUljWnaTceVY3HyiV3JjvQ10skfFt2Bc1jePHyu5Md6GukkT4tuwLp68V4KC5jGD+IS3Q/qvXThcvjH6fLdCfiuSpOicDu8omOnb8Nq69hsXGYIPlEx07fhtXXOjtYyr3BrQLSTQDrUa8hTDc0rPwZ507pWsxhiMymAvaRUFoqCOaizJMUi3G4g1sohplzrG+PyrRkim9kmhU8ElhYKC0AW9VqGwufPezwKhgh1GBYnW/HU4Id4uJZTPbwCLCAwKcyLvs7oRzSujNTCYpJIGSSKaqgksTC8YtjwaUznOYa1sBAJI57Fs1WThOEHRoVa2ZZFLCCALUStCAbWdG/vtWKXeMP+9HB62JewstJzH2m/ltWLkkxiG0yjOtAqaCpD6WqieHhlx2AAHOYHW0GTW1bOCf8AMH8sQD/iYsXCTvKaaWuAOihDrqLXwREyjF6QdwKrGnVZ2GXANZUVq9o0aQbVoAoHCzatbml2e0AC+tDRRazsKOo87kL4qNwIRbrLGE6znOFqAwsPGUuqyALdB8OERgI57uaG0HXyytTjI/CVMytfONpTXbRD4NY0TMUgAOfl1Ok5LwLUXOwy4ClLHB1vMCgsGmsxENQaGK2+45bSQez3hSNCJivhbHEWNpkktcDlG2oRWFZtwc0g3DK9oEaENONDTlkgAFjSSaXuNO3ilhoDJDq3Ch1i0E8FYNqZwgQ6IKAhrARrrQfuoNwkBkgg2Nh84vvQcSVDXkF1SYZJIrTQAFTBkXPDTYMpgdsz8kDiVmYzTW6OE83Jfbe4EbCP7I78XDJBD2+8alg/gHmtKZpyTfeP7KcfFyKbnNJN1pHyS44/0mxrz8+JTKiWgmGxrXHOaCDptqUyzl13x482xv8APSmyY4wl0Uh5tuwLnsbvPSn/AHA+EugkD4tuwLXrx+CwuYxk9Oluid8QrpguYxmPl0r0b/iJSdW4GFZmY6ZndC1pPBrZ6O58epkpZwa2HUhkaNWlXUvAvO0DSVhYPfSNNXgh7XDbkLusDwxBgwobTTJY2raWOe+ji42EmpJWMnXCNFwy4baAMawtYWtLRDDSBkgUzaWgU566FjYUc6CS+mUxoBcy1zsmzKdDN9RYcm422A0K89xwxviPnmul4rmQoGbDGUch1DQuc0mhBFb9Z1rqMF41iLLkxqQ8oOEI0yg4kEOrQWAGrcqytLrCpI3fqnCratiOFCHeDAIuIINCFVgttBTUgo06GwMgAgNiOa0E1owWwxXTRjmivMrsFTVapOsV02A3WRhqdD7q0gVkYvmyNzmF8/2WqCujFWApVUKp6oHKZNVJEOsjDEvlxZa0geFcHUc5uUPBOOSaG6xayAwj52X6Z3wXqIJZCDHta0UAY+gqT6zNJtKxYbvH26J6H81uv843cf3mLn3ECKSbvxjD+Uqr6y8HYxfio5MbJdEDXEvbZleMoxuTrANK6hcaLq8BG2Nd5wXbgXLw8QvATEWMI58EC6JCY0DKAdex5Pq1JFnNcujxahFrYgJrnimzIC7f6XDU/DX31tquP6u+3gVKqhH9XfHAriMDGBri54ZyzDhBttM4xrLdtEsUJONBAhx6ZTYLBmuLgM7k15q286vwkPG3V9HrfcJgE3cwK3IxhE5UPlckm2mTqt2BWbQol3v4FZuDJDIjxomdSK57jXk5QIbm9TQtB5s+9RUg5wbk1q2riLLqkn5pF2hMyjYzch9Mlzm1qSBZUi7nATTTcoNF+e0GmquhSYLfvUVF4o5u+3itSJsTHmCa1AtN9LQKWBWw5pwFKNsDAM03CtNKabgEAk/06dYTitl9oZp2qa3Gtg4c24A0paamzTRFnCUWy2HdpY/VvIKCDncxt7UbELgBfcrcdky0HdMC97mhxrXQLzdUpLOgzBfUvhA0c4Am0ltajiU6l/zrtMppxGNg8bKb0wOyGt+Q823YsHGseMk+kjD3tYt6R5A2LLy+CVy+Mx8tldx/xAunC5fGo0m5TdiD87P3UvCdNJnx03zFh2Zjl3nhHGGWtc2roZEMCtRWAaaLDUtuN1VwUj6RNDX4Pta9dHgPCpfLQ3esxjWaC7LbYQAdYHbzLNdcePGJmIWxnA6HUt5qfLium/GZTGUNGiHDoBoowA9od11XYYexEgTkTwrD4OI6vhMkGjjrIqKHn7FOXxUgSsCxvhntBe1zzlEOpZkNuFSPvRZ8+t9c9ClXuhGzk0cdjYUNtvPmorBkuQAfuiLisMJrgdLCDU1vNTbtKeRfVo5hRYnWK3sXbo2yF81qgrOwKygic7YfecjmldWKsqlVRqlVEOnqo1SqiJgoDCR8ZL9MfgxEbVAYSPjJfpj8GIoDXHxg3H95iwIzaxHCtKzYFaVpmG2i3nnxjdx/eYsbwDnvfk3tmcu+lgFD12qjYiy+UCy42AvABygDXJpo0a7kX+DEK42uDSQbwQ0C33IVsSIRnOA5mCn7DsVrTrJO0o1tblKEV1rd8cClVQjHk7w4FEVQ7Zn2B9SOiIGX9I9gfUj4oWpfia2qe776irSbEPE+/ciS2wbFdrpCCc771FPHNHM328UpYZ33qKnNDPh77eKu/hobOOJa671e6qxFNG3XMV80Mw7BwKra3k7IfzWZxrTPln8u60/uiZubJAAoK2V6hVUYPbUvHOODlfHbVwFNAtppP9h2rc1tFcJlgsTIkspYmWbXok+PMsa+XKdNEHvY39luSfICxMa75X/cEe+H/ZbUnyQuby+CarmMbB5TKHph+aGumBXNY2+flD/VGHwkvCdQkfSpga/BfUh8C4yFj7c6G40dTlA2aL9COwQ2s5MbsHi5c3AgPyzRhADnc1xKzXXF6RAkHuILcoB1CC5j2kj3U0n+y0CITC3wzgQDaBb79JXMYMwhEDQCT76rVLPCMIfbqNAKda1o/WuI4xvgRXeKc01GTfa6vMdKWBMXHOhm8XFtRQkIOHiq6Ic1jnDWKjtuXVyGDjBYAY74YHqeE8J2XD3rP51SAJWUMIRA68tZ33KQK0cIzAcLNDaVIoXGt9FlgrcYy6sqlVRqlVVlOqVVBKqhtZVA4SOfL9P+jERWUgcInPgdN+jFQ2Ne7Pbuv4sQeDfORekfwaiXHPG6/ixDYL85F6R/BqI0wpgJgFIBGtHAUJgWN3hwKtChMervt4FF0Flj5R7A+pab1ly/pPsj6lqvQxURW2feoq83KqLd96irjcjUQg8r71FNMuz4e+3inZyvvnUJrlw99vFF8HTMTNOz5JmRhUX3M4FQmDmu2HgoC8bGcCqugclGAMTR/wDHI2WiA0Oslx4DsHasiEeVrNAOuq14DaDqWtmMXEpKbYdQksbdXl2NfJluaZb2w3LZlOSFjY2ebgHVNQ+1kRbEoc1R5fBAK5zG/wA5KH+uMOyGuiXO44Xyp/1Yg97WfsreESwSfLY9/IhGzmLlvQ8XYbnV8MxjXZ2S4OLwdIoBSnWsaVguhzDogaXh7A0i660Gq1C+M41AZD0fzGmrUkjW2vBwZAh0plv5zksHzKlEwtAhWAQgRoa3wj+2pCx/wJd5x738xdRvuCIhSzW8loGwK6ifoTFxgiv5LHHnecgDqtPBU1iu5UTJ5oYp2mpUwFJVNlCghusk3kkuJ2kqyqiClVRE6p6qCdQSqlVMkiFVB4Q5UHpx8GKjEFhG+D07fgxUBjuW3dfxYhsFedi9I/g1FO5bd2JxYhcFedi9I/gxFa4UgoKQRtMKuY9XfbwKmFXMnkb47rkAkt6T7I4OWs9ZEr6T7I4OWu4oYqo133qKuNypjXfeoq0o0jD5X3qKrmjnw99vzVsPlfeoqqa87D3x9SL4JmXZrth4KOXb1M4FPMjNdsPBVu07G8CjTPk21eebRtuWvCWdg6HQuqCDXsWxAhWpVx4mGhJF+DSWP028gxu8xD5pmD3XrWlTYsnG30Yc0eAe1w+a1JQ2LXryeCqrn8cRmy5/1yPfDP7LeqsLHAeLg80wO2E/9lbwjel+SNiuQ8qcxuxXAqiYTqFVKqqJAqShVOCiJ1Sqo1T1UolVSqq6pwVBYnUAVJFh0HhO+D07fhRUZVBYTNsHp2/CiIDX8tu7E4sQmCvOxekfwYin+cZuxPoQmCz42L0j+6xFbAThRCkEaTCqmDyN8d1ytCpmfU3x3HIoSU9J9kcCthyxpL0k7v0lbTkTFRGu6/kVeQqI133qKvKNIwxnfeoqqKKxoe8ODldBGd1fJV5FZiGP6voei+LZrkO2Hgq5i3KbUBzrANeYpTXJdsPBQjy+dlBwzXZNOfIp80aXSresrUg33ICUZqWpCasZVtZkpKSS47aeM42eiO5osA/8gHzWlJnNTpL0evJ4ICxMbx4iHzTEP4cVJJW8SdbMmcxuwK5JJWJT1TgpJJESqnqkkr4HSBSSWRIKSSSBwVJJJA6Cwp/ldOz4cRJJFGRD4xmyJ9CEwX56L0j+6xJJFbAThOkjSTVVM3s3/oekkig8H+knZ9JW3ESSQx4Hj6PvQUSUkkbicg2sQ7DwVMEeUw9rvhvSSWf6qyehUB2caJpiXLHuBudEMRuzIaONUkk21BeDW381FpJkljPrSSSSS5q//9k="/>
          <p:cNvSpPr>
            <a:spLocks noChangeAspect="1" noChangeArrowheads="1"/>
          </p:cNvSpPr>
          <p:nvPr/>
        </p:nvSpPr>
        <p:spPr bwMode="auto">
          <a:xfrm>
            <a:off x="63500" y="-725488"/>
            <a:ext cx="2247900" cy="149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55713"/>
            <a:ext cx="5715000" cy="3789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65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trombone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63500" y="-10302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g;base64,/9j/4AAQSkZJRgABAQAAAQABAAD/2wCEAAkGBhQSERQUExQVFBUWGRgXFBcUGBQUFxgYFBUVFBgYFRcYHSYeFxojGhcUHy8gJCcpLCwsFR4xNTAqNSYsLCkBCQoKDgwOGg8PGiwkHCUpLCkpLCosKSkpKSkpKSksLCwsKSkpKSwpKSwpKSwsKSkpKSwpKSwsKSwsLCwpKSwsKf/AABEIAOAA4AMBIgACEQEDEQH/xAAcAAABBAMBAAAAAAAAAAAAAAAABAUGBwEDCAL/xABOEAACAQMBBQQGBgYHBQYHAAABAgMABBEhBQYSMVEHE0FhIjJxgZGhFCNCUrHBYnKCktHwCCQzQ1NzohVjdLThNbKzwtLxFhclNERUk//EABoBAAIDAQEAAAAAAAAAAAAAAAABAgMEBQb/xAApEQACAgEEAQMEAgMAAAAAAAAAAQIDEQQSITFBEzJRImFxgVKRBRRC/9oADAMBAAIRAxEAPwC8aKKKACiiigAoorGaAM0VgmtU9yqKWdgqjmWIAHtJoDs2UVBNt9rVvHlYAZ2Hjqsf7xGW9wqEbT37v7nIEndKfsxej/q5/OqJXxjwbK9HZPnpfcum92rFCMyyJGP02C/jUeu+0yxTQS8Z/wB2rN86pxNjs7FmJJPixJPxOtLF2OBzGaqd8n0jXHQVr3MsaTtdtvsxTN7lH4tWr/5ux/8A68n7yVBY7ADwxWWgxVTts+S1abT/AA/7J0O16LxgkHsKH86VQdrFofWEq+1Qf+6TVbS22fCmq+tcUldZ5Y/9OiXSZetlvzZS+rcID0fKH/VT3FOrDKsGHUEEfKuXjH0rdBtue3PFFK6fqkj5cj7xV0dQ/KKLP8cl7WdP5oqithdt9xHgXCrKvifVb4jQ/CrM3b7SLO8wqSBJPuSYU+48jWhWJnOnTKHZKqK85rNWFRmiiigAooooAKKKKACiiigAoorFABWDXiaYIpZiFUDJJOAAPEmqu3u7Q3mzFakpHyaTkz/qfdXz5mqrLY1rLNFGnnfLEf2ySb1dosVrmOPE03LhHqKf02H4DWqw2rtW5vWzO5YeCD0UX2KND7TmtthsrPMfz59afbfZYFYJWzs/B266KdOuOX8jJZbI01Gac4dlgDlTj3YUcqTTXOOegpKOOQla5GPowFeG4RzpB/tMytwQRyTt0iUt8TyHxpfb7j7Sm5pHAp/xHy37qZ/GrlFvpFEpJe54E8kq9aTSzp1HxqQQdkUp/trwD/Lj/NjSgdkMHjdy/CMflUvTm/BX69K8kUM69R8aSXHC1TCbsfix6F5ID+kiEfLFNF92UTr/AGdzC3k4eM/LNL0ZlkdTT/IiVxbU2zJT7f7s3sHrxFh4mMiUf6dflTJJJnnzHMHQj3c6qcJR7RshOM1w8jVcxY1pMspByND5UsvXzpSBlrTDlcmazGSwt0O2C4tSqTkzRcsN6w/VY6/HNXdsDeeC8j44HDfeU6Mvkw8K5NIpy2FvFNaSLJC5Qjp4+WORHlVibiYLKE+uzrYGs1Cdw+0mK/UI+EnA1X7L+afmKmtWxeTA4uLwzNFFFMQUUUUAFFFYNABWuedUUsxAVQSSdAAOZNeyaqnf/fA3EhtoT9UpxIR9th9nzUfM1XZYq45Zo09Erp7V+xLvfvg14/dRErADy5GQj7Tfo9B7zSPZuyutGydm1Io4wq9K5mHY8yO+5RpjsrPMVqFrzPMBSW+2qsakk4HzPkB40u2DuZJdYlu8xQ81hGjuOsh+yvlzPlV0Y54RiskordNjZa97dsUtUL40aRjiJfa3ifIVJNn9nMKeneSGdufD6kQ8uHOW/aNOl9t+K2URwqo4dAq6KvsAqPR3kt4zYfIRuB8H1WGpBHXBrTCqK75ZgnqZy4jwiSvvBBAvBEqgDkqAKB7ANKbbjeiV88AwMfhrW3Z27IUengnXPx8Pdinm32cqAADQDHXlpr7quM2SNPFcOpJJxjOmcnTTHtrFxsiRY2fDSEDPAmOJteQ4jz9vSpVNE3D9WBxHQcRPCM+JxqR5D5VG9zdqzy2EksrCWYS3CA8PCuUlMaAKOSDA0108TQLIT7vkKTqf1RknJA0wfw6V4m2Eyj+0ca4yHbmTgaa+NM+8ezbzZzQ3ovp7gd7HHdRS47orK3BmJF0QAkYHPlrVitFrTDJBLvYdyPVk4vJhj4Mv8Kim3Nnt/fxZ6Mdfg45e+riltw2M50IPwzz8teVJ7iyDaYGD62emPAcs5xzo/I1Jp8HOm0N3xqY25+D/AJMOdMU8JU8LKQRzBq+9vblwSPwIyxzFS4UEaqpwW4OeMkaiq73h3deJuCZP1SNQfNG/KoOPwbIapr3EDK1qIpwvbAx5PNeWfyI60iIqJs3RkuD3ZXjxOHQlSDkEHGo1FdBdmnaUt6ohmIE6jQn+8A/8w+dc8kV6tbx4pFeMlWU5BBwQetLlPgz217kdjA1moZ2bb9rtCD0iBPGAJByz0cDz8amQNXJ55Oc1h4M0UUUxBWDWaS7Tv1gieVzhUUsx8h/OPfSY1yRHtL3t+jRdzEfrpQdRzRORbyJ1AqutibPzrj2fjWma7e9uXmk5udB91eSqPYKlVjbBQMVzpydks+D0FVa09WPL7FVrCFFI9p7SCqSeQ+fQCtt5dY08KV7kbu/SH+lzDMSH6hTyYjnKR90eHszTjHc9qKJTUVvkLN1N0eV3eD0h6UUR5RjmGYeL+Xh7aUbd3laQ93Fy5eZrzvHt4yN3ceSvl9o1u2JsMAKzDLc9eYNbYpJYRy5zc3ukJ9lbvsW4pMEY5eIP56VjbV9NBd2EaBEhnnZJPGRwkRfnyVdOXPQa1LI4sVGN8F/ruyP+Jk/5dqkVZNm/m1bi2tu8g4Fw8KM7DJxJKiHu15A4PNupqVFaivab/wBnn/Ptf+ZjqWGpCMKOXtqJdmA/qLf8Td/8w9SuWZUHEzKoHMsQAPeagvZ1t6CPZcszSLwRzXUjniGQpmdgfeCuPbQA9b0Wv0mS3tQMqZFuJ/KKBuJAfN5AoHkrdKkNV/s/tY2aqsxuOOaQgsqxyZJ5JGuVwMDT2k9an0ZJAJGCQMjocaikBnFQ3tH29dWts726qoHdhpW1I7xwhES65bUatgDzqZkVDO1z/suX/Mg/8ZKYEuaBeLiwOIZHFgZxnOM88Z1pBtDZKzK6SqrIdAPHlzz4HPiKdGGp9teaTApHfDcxrVsj04W0DH7P6L+fQ1X20bLgOR6v4V1Fd2MZjMbLxIwC8PPQ8s/xql9890jaSFdWifPdMf8AuH9IUsZLqrXB/YrcnNanpXfWhjbHh4Hy/jSVlqHR0m1NZQ5br7yyWNyk0ZPonUeDLyIPurqnYe2EuoI54jlXAI8uoPmDXH8q1a3YPvmUlNnIfRk1j8n6e/8AhQuOTn2xL7orANZq0zmDVZ9r+38CO0X7f1kn6qn0R721/ZqyzXPm2r43d/NLzUuQv6qnhXHuGffVFzwsfJs0cMzy+kOOwbXABqQlwBTZZRcIFerq84QSeQBznyrLtUTfKxzke7DZ5vLpYBnh9eZhoRGCBgHqx0+NTjebaYhjEMWF0xgaBVGgA/nwHWkm49gLeza4kGJJvrGzz4de7Xy0Of2qavorXTueNoyTo6Y4lOQfRyCPL41qqhtjz2zn6izfPC6Q47A2Sc8b48MZ569fbUlknSMAuyoDoCxAz7Kh29toyz7NPeNwm9jXu19GMjgdssB6zZXmfhTpse47/aV6TqtssMCA8gZFMspxyyTwA+QxVuDIySxkEAg5B5Eaj3GofvnexrtDZILoCJ5SQWAIBgYAnpqQKVbkXf1l/b/Zt7l1jHgqSqJVUeQYtj21IZdmxMctFGx6sik/EjNSAi/aleItgOJ1HFPbYywGQLhGJHUYBNTBZAdQQR1BBHypPNsyJ8ccUbYGBxIrYHQZHKtsMCoOFFCjooAHngUgMzQq4wyqw6MARpy0PjWldnRDOIoxnQ4RBkdDprSiimAlGy4dCIosj/dpz8PClVFFAHmoF2u3g/2e/pcK97Cg1xxHvV4vaqgH59Km13KdEXRm8fuqNGb28gPP2Ukut3LaUgyW8UhAABkRXwByHpD2/GgBy4gdQcg8jzHurBrTZ2McK8MSLGv3UGB8K9zMQrFRlsEqD4nGnzoA9E+Hjzx4+3HSmneHYS3cMkUgABxwMNSrAaN5YPyNQzfnchYLaS/ill+mwYmaYux7wqQWUryCYJAA5Cp/cK8sPoP3LuqlX4Q/ATgn0To2mRr1oA5z29sl0d4ZBiRGIOeo8R5MMVGCKvbtW3dyq3SjVfQlwMZU6I2niDge8VS+1LbhbPXPxqEjZpZ87WNbisbOvmgmSRThlYEEeRzW1xSS4SkllFl0Tr7dXba3drFOPtr6Xkw0b507iqY/o+7xcSTWrHl9Yn4N+Rq56lF8GGSwxk3y2n3FjPINDwFV68T+iMfGqV3etc64qxu2C94bWOMfbkz7kGfxK1CtipwpWW15ng6WmjtqcvljkGxSOG0NzdQW3hI2ZP8ALT0m+Qx76UvoKXdlkPe3dzOeUSLGvtc5b5AfGljLSG5bYuRMd7bnCLEumfAaaDlXnYOzgg4vE4zqfD5U37Rk725OSMA415dKklnAFUADAGnLl7K1nM6RHt9B9dsr/jV+UMtY3K/+92v1+kp8DAuK1b6Su1zs/u4J5FhuRLKyRuVVRG6Zz9rVhy6UughNvez3ASR4bpImPAjMyyxBkwyD0gGUjB6jGlSIiPcdf6/thvA3MY96wjP41MzTFulsloY5XkGJbiaSeRcg8PGcIuRzKoFBx4k0+mkAZrFFFMBLdbQWNuEq5OM+ijMPHxHjoaQ7Q3oiiRnKyEKQD6Pd+sQNGk4V8etPFeXXI119uv40gEa7YTX19Bn1T8vA+6tv09e77zULjOoIbnjHDzyToB50oFIOLvZM/wB3GfR6PINCfNV1Htz0FGANtpERln9dtW8eEfZQH9H5kk0pxWBWaMAFYrNaricIrOc4UFiFBYkAZ0AGSfLxpgM+89v9JCWg5Ssrzn7sEbBmz+uwCDrlulPhH8/l7qrq07TOHjdtm7SMjnJxbkDABCoCTkKB+LGp9ZSM0aM44XKgsv3SwBK58uXupAar/ZqzRyxtkrIpU51AB006YOtc8bb2YVLo3rISD7VODXSDRgkE+Go1PiMeHPSqk7Stl8F4zAaSqr+/1W+YzQ1wSjLbJMqR0pHMtOV6hV2HmaQS1WuDr2pND92W7Z+jbSgYnCs3A3sf0Tn4j4V1cK4qt5CkisOYII9xrsjYl731vDL/AIkaP+8oNSXZyporTtiuc3FunRC37zY/8lMtidKW9rj/ANfXyjX5ljTZs6cEVkk/rZ1K4v0om/bN1wxH2VKOx+Lg2fJJ4yTOfcgC/lVf71XXohasLs7bh2NH598f9bVbV2VahYq/Y4bKjDOS2PSOgPjjy8aeH2r9cYI072RUV5BkIqByQgJP2m4WwP0STim7Y9zGjIhZQ78RjQ+s3BgsVHkCKTbpOf8AaW1w3MS22P8AL+jkJjy0arznSJLsfayXMQkTI1ZGVtGR0Yq6MPvAgiltRHceQ/Stqp9kXmR7XhQt8xn31LqkRCiiilgAoooJpgYrFa7iDjRlyy8QK8SaMuRjK9CKqz/4xvNlyPZSd3eCMCSKV5CjiIk+jLgEtJ0HP3UhllbRuDpFGcO+dfuIPWf8h1JHSlEEIVQqjCqMAeQqsbDtRlmdvoljLPKzASM3oRoFOO7Xxwo11xqSatGNsgeHkfCjIj1RRRTAKxWaM0AHF5mmTePe2GyA7wSSM2qxwo0r8I5sQPVUdTTzWiVo4uOViqaDjdiFAVQcZJ8Bk6eZ60AJdi7ZhvrdZojxxP1GCCp1Vx4EEVHO0Sw4xAwHLjX8CPwpz3IsI0tmaMoyTzT3C8HCVCzOSqjGmi8OehpZtiFJIAVKsoyVKkMOeDgjSkBzzvXZd3clfAhT8RTDcxYqc9pdri8THjEnyLD8qil3BpWdyxI7cea1+BhkTWuq+zG449lWh8QnCf2WYVy1cjBrpXsWm4tkQ+TSD4OatXZzblgiXa2MXwz4xp+L1GNn3YGlSvtphxcQv1jx+67f+qq3W4INYpp72dbTfVSkLd458uB5fwqe7nbVA2TGnTvh/qJqsNo3HFrUg3Zvz9FKfddx+8A38a0VIo1ixX+y5tjsAFzjJ9XTy1wcfwrN9u8v0kXiTtbOE4JmARkkiT0sOHGAV8HGo86TbsXgNtEx+0qjkTqRw+A05U6bR2R9I9CRz3JxxRoOEvj7Mj5zwZ5hcZHM1oRyG8jP2Y2hFrLO2c3c8twvFni7tyFjLe1FDftVLq8ooAAGgGgxoMDlgeFeqYgoqBbU7XoA5itIpbyQHH1YwmQcetqSM9B76QMu2771njsIj4JrJj25JHxpAT3au3YLZeKeVIh+kRk+xeZ+FQu77Xkkbu7C1mu3+9gpGPfz+OK2bK7IbZG47gvcvzLTHIz14fH31M7TZscShURVA8FAA+AoGivTsnbN9/b3C2UZ/u4Bl8HwJH5mmvZvZvDO8v0aaVTA4T6U2Je9mXV+6B0Cp6pPU9BU83t2m+UsrY4uLkH0v8GEaSTHocHhXzIp22VsyO3hjhiGI41CqPIeJ6knJJ86QFdbO73YTlZ/r7GVs/SAvpxSNzMwHNSas63uFdVdGDKwyrA5Ug8iD41i4tVkUo6hlYYZWGQwPMGq+ltZ9huXiDz7NY5lj5yWxP2k6p/PnQIseikuzNpx3ESywuskb6qynQ/wI8QdRSo1IDBNYoooAKTbQ2bFOhjmjWRDzVxkUpNMM1nfLdu8c0L2zhfqZldWiIGCY2QekDzIagBs7PtlC0k2hbJnuIrhTCGOQolhSRkBPgCw0qTyWqJAVjVVQD0QgAUAnOgGn/vXiys1gRstqzNJK7YHE7EZJ8APVUDoAKU3IxGR7BpSAoztQb/6gi/diX5lj+YqKTrpUk3/AJg+1JsfYCr+6oqM3LVin7jt18Vr8DBtL1jXSfYkhGx4PNpD/rI/Kuar5vSNdRdk9vwbItB1Qt+87GtUekc258sY+2yyzbxS/dYqfY4z+K1S3eaV0h2g7L7/AGfOoGSF419qel+Ga5nLYJHSqJx+o36Kz6MHqV8inDd64wXXqAw9q6H5EfCmsmtllNwSK3gDr7DoflUo8F2ojug0Xl2b33FbFDzjYjqeFvTXT3kVOYXyAeWdddOfUeFU72f7W7q7CE+jKOA/rD0k+Oo99W/C5JIwRjkTyOeeKvOCIts7SKyW8CHhadnHFoeFIozI5AOnFooGfvHpWuC8dL36OzF0eEzRlscSlHVGQ4A4l9JSCdeYpu7QdmvJDDLA4juoJQ9rnUSOVKmIjx4lz8K1bjbbS9kmmkUx3cYEE0Lc4VBLYX7wZgW4vYPCpASeHZ0aElUVckk8KquSfE4HPzpQBRRSAKKKKGAlXZsYleYKBI6qrvrllTPCOfLXpWm+2oIzgKXIHEQCF0AJ8fZThUH36N3JhbaykcglXcmLgkjIzw8PeAkZ8TgjGlA0TCwvBIgYAqcDiU81JGcGtzpnQ6jXIxnnoQetM266S8DGdHjc8Aw4QDCrj0eF2yMnGTg090CK62lsGfZMr3Wz1Mlsx4rm0znHWSDoQM6fiOUz2DvBDewrNA4ZDz8GU+KuPssP50pwNQTb26U1pM19ssASHW4teUc4GuVH2ZOZ069eaAndFMm6m9sN/FxxZVl9GWJtHib7rjp0PKnzFNAMe+O8JsrSSZV4nGAinXJJAyfIDJPup7/n/wBqhe/f1tjey/ZRRFH5nvY+9b3thc9EqaDl8KYHlnAIBOpzgdcamvF7IAozyALH2DX+NbEbJIwdDg5GPPSot2jbX7mylIPpP9UnX09G+WfiKjJ4WScI7pJIpO+uzLNNMf7x2YZ6EnHyx8KbLhudL5BhaZ72bANYo5k8nYteFgaLjVvbXYW7dh3Fpbxf4cUaH2qgB+ea5U3E2UbraVrFjIaVS36qHjb5CuvBW1LByJyyYkQEEHUHQjyPOuW99Njm1vZoiNAx4fMHUH4YrqY1UnbnuvxxpdoNV9CTHT7J/EfCoWLyW6azbLBTte1TFaIFNbStVHci01kebK6OAQdVI18cjVT+FXpsDbr3NrHLCqNISqyK7cAUhgJNQDqBkgeOmtc8WcvA2fDGG9n/AEqe7hbz/RJ8OfqZcBz4K2MLJ7PA+2rovJxNVT6c8+GWVtWTG1LHj/szHciPOg7493gfrGPjx+1WmXZwG245Yxgm1kFzjTI7xBCW888WPHC0/T2CTKVlUSJkMoIxwldVZWGvF45HWt9pYJECEXGdWJJZjjTVm1NWGU314knVfWZVH6RC/jXumLeXcyC/aP6UC8ceSiBioLNgFmxroBge00APEd2jHCujHoGUn3AGttQXdrci0tNpubaLgEVuoclmf07hyQPS5EJFn9up1QB5eMHmAccqwbdfuivdFAGo268sD+f+te1GNBXmOZWGVIYdVII08xXqlgAoz/PKs1A9r2mztpX0kE8xM8GI44VlaI8g7FcaO2Tj9mmAo3q3Mdpfp2z2EN4vP/DuANCko5ZPLPjS7dDfRL1XjZTBdRejNA+jI2COJM+sn4U97M2XHbxJDEOFEHCoJJOPMnUk0ivt1beW6iuymJ4vVdG4SRjHDIPtjyNICC73bC2nFs6ZXvoHgUICgt+E47xQPSzzyQanll9Jhth3vDdzgji7oLCGVn8A2noqc+eKVbS2YlxE0Mo4kfHEMkZwwYajzApWinJzjGfRxzAx49TTAzIcDz5D41TfadtgT3IiU5SAHOOXeHn7cDSrD3z3kFpbs4xxnKRD9Ij1sdBz9pHWqLnnOpOpJJJPiTzrLqJf8o6Oiq7sl0uhHdvUd2pP4dadby50NRyVy76a50A+VOmA9VZjhFuf0dd3+O4nu2GkSiND+nJq2PMKP9VX+KivZnux9B2dDERiQjvJf15MEj3DA91SqtJzQpHtbZy3ELxOMq6kH38j7jg0trBpNAjlDeTY72d1JC4xwk4PUeXlTaJDV89sO5X0mD6REMyxD0sc2Ua+/FUAGI0qjGODr0X5QrQ9acLG5Hqnl4f+n2dOlMglraktCWHkvsUbo7WXV2eb5AqLS4b9GFyeY8ImPgeh86svvQCBrk5wMcuHXn4VzFs6+DYU8/A9f4EVa+5vaJwgQ3bHAwFmPh4AS+X6VXpp9HFsg65bWWVWRWqFs6ggqcFcdMc+Lkcmkl9tMC2mlhxKUSQqI8Pl0DeiMczxDGKZWId1fTNzP/jXD8JGv1cGLdMeX1ZPvp9pv3f2d9HtYIfGONFb9bGWJ8yxNOFIANRa/ujd3zWucW9sivc647ySXPdQsfuBQWZfHQVKage62wYbuXaxnQSB7x4sNrhY41UFejDiODzFMCcpEFGAAANMAAAe4cqzUX7N72R7NopWLvbTzW3GdWZYWwhY+J4SNfKpTigAqJb39nVteI7pGsN0MvFPGOBxINVLEevqBz1qW4qN7M3tadJF+jTw3Kll7qRG4c6hXEuAhTxOuefOgBZuhtN7ixtppPXeNTJ+uMqx+INO5ONemtItjWSQQx26sGMSKDqOI8/SYcxxNxGl0YOucc9MdPPPjzoA88IbBBPUEaZB69RWnaF8kUbM54UUZc9APAV6vb1IkZmYIijLMdABVIb7b9G+bgjytsp9EHQyH7zDp0quc0kX00uyWF0J96N6GvZzIfRQZES9F6nzNRm8nrMtxTbeXGNayRi5PLOvOUYw2rwN+0rnmP5xU07FNzPpl6JnXMNth26NJ9hfj6X7NQiysJLmdIo1LSSMFUDxJ6+Xia6x3H3UTZ1pHbpqR6Ujffc+sfyHkK2xWEcW15kSAVmgUVIrCsGs0UAeGQHnVB9rPZ6bWQ3MK/UufSA+wxOcHyPWr+pPe2aSo0cihkYYZTyINRlHJOE9jyce16U1Oe0ns3ksZDJEC9u50Pin6Lfx8agymq0dGFiZvjfFO1htXGj8vveI9o8RTHx1tSSjro0SUbViRZ+7G+M1qPQIkiJ9QnK+1G+wfL5VZG7+9ltMvDEVhfU922E1OuRjAbJOpGprnS02i0ZyhwfHxB9op8tt4FbHEOA9Vyy5/EfOpKeezn26WUOuUdG8RVcnUga4HMgZOB7q9k6Z5e3+dKp3Y+/NxEo4H7xPAE8Y/wClSjZnaUspEcsHrHBIPo+8EeVWY8mPDJ3Ua2ZbmzurwsjtFcSLcRsis+JOAJJGwXk2VVgToQ3PSn3v0kHrDwPosudCD4HyrN7a94oHG6YZWzGeEnhYNwk/dPI+VADTubsd7e3bvBiSWWWeRQc8JmcsEz4lVwD5g0+E/wA/H+FYkRTjJ5EHQgcvy1rzI6aZK6HI15EZ6e00AemkwQOuRy6DOtHCcjlw4Oep6Y8udeGul8Mn2U0bZ3xt7YZmmSPx4QeKQ+xRrUcjSb6HY20auZOFRIyqpYAcbKuSqk88Ak/GmreLeyCzj4pn4fuoDl38gOfvNVxt7tgkfK2cfAD/AHsgy3tVeQPtqAzzs7l5HaRzzZzk1XK1LhGyrSylzPhD/vTvnLfN6foQjVIh8mc/aNRqaWsTS+dIZ7jHjVG1yeWb3tgtsej1PNgU0zzcR61m5uSaujsi7JeApe3i+lzghYer0kkHXovvrRGJz7rfA79jXZp9Dj+lXC/1iQegpGsSHXB6O3j05datICis1aYwooooAKKKKACsVmigDRd2iyoyOoZGGGB5EVRPaH2SPbFp7UF4eZXmyfxXzq/K8stRlFMlGTicbsKA9dA779jkN1xS22IZuZX+7c+Y+yfMVSG3t2bizk4LiNoz4E6q36rDQ1U012aoW/A3GWtqS0l7zrWUPQ02jTG4Ww3zIcqSD1BxTvZb3zRkH0X/AF1B+YxUbZyK9CWjolvhP3IsC37UMevAp/Vdl/GnKPtajH/47/8A9B/CqyVl60ojRetJyaI+jU/BZJ7YlHq2xJ/Sk0+S0ln7Yblv7OCJPM8T/iRUKRVFbA4qDsZL0Kvger7fO/uNHuGVT9mPCD/SBmmkQjmdT4ltT8a1G5rTLe+dVPdIszCHQqeUUmkuqQTbQx40gmvSatjUUT1CQ4XN8BSKJZJ5FSNWd2OFVQSxPQAc6km53Zhe7SIZV7qHxmkBCkfoDm59mnnXQe5fZxa7NT6peOUjDzPgufIfcHkPnV6gkYp3OREOzHsYW24bm9AefmkejJF0LeDP8hVs0AVmplBis0UUAFFFFABRRRQAUUUUAFFFFAGDSTaOyorhCk0ayIeYcAj/AKUsooAqLejsBhly9pIYT9yTLJ7m5j51WG2uzPaFoTx27uo+3EO8X25Xl766rrHDUdpNTaOMGYg4OQfEHQ/A1gN7K672rupaXP8Ab28UnmyDi/eGtRPaHYZs2T1VliP+7fT4Nmo7WWK05uZ6yshq8rv+jrCT9XdyKOjxo/4Fabpf6OT/AGbxcecTfk9GB+p9yoVuCPGvX049at2L+jk32r1R+rCT+L0vtf6OUAP1l3M3kiRp+PFT25JesUe983WtcfeSMFQM7HkqgsT7ANTXS2zOw/ZkWC0TzEeMrsQf2RgVMdm7Dgt14YIY4h0jRVz7cDWmooqlY2c27u9im0brBdBbIftT6N7ox6XxxVu7qdiVjaYaQG6lH2pfUB/Rj5fHNWHis1IqPKoAMDQDljSs1migAooooAKKKKACiiigD//Z"/>
          <p:cNvSpPr>
            <a:spLocks noChangeAspect="1" noChangeArrowheads="1"/>
          </p:cNvSpPr>
          <p:nvPr/>
        </p:nvSpPr>
        <p:spPr bwMode="auto">
          <a:xfrm>
            <a:off x="215900" y="-877888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data:image/jpg;base64,/9j/4AAQSkZJRgABAQAAAQABAAD/2wCEAAkGBhIQEBQUEBAQDw8QEhAPDxAQDw8PDw8PFBAVFhQQFBQXHCYeFxkjGRQVHy8gJCcpLCwsFR4xNTAqNSYrLCkBCQoKDgwOGg8PFCkcHBwsKSkpKSwsKSwpKSkpKSkpLCkpKSwsKSkpLCwsKSkpKSkpLCwpKSksKSkpKSwpKSwsKf/AABEIALcBFAMBIgACEQEDEQH/xAAcAAABBQEBAQAAAAAAAAAAAAAEAAECAwUGBwj/xABJEAABAgMCCQYMBAQFBQEAAAABAAIDBBEhMQUGEiJBUXFysTJhc4GhshMjJDM0QoKRs8HC8BSiw9E1UmLhB0NjdKMlhJLS8YP/xAAYAQEBAQEBAAAAAAAAAAAAAAAAAQIDBP/EAB0RAQEAAwEBAQEBAAAAAAAAAAABAhExQSESUQP/2gAMAwEAAhEDEQA/ANHGb0iQH+tMH8sFbsryBsHBYGMds1I78wfywlvy3JGwL3eudq5c5jX6VI7JnvQV0a5vGj0yS3Y/fh/spkxt1LLlIKLLlMKmzUT0TpUUQyQUqJUQMnCVEqKbDqQKjRPRQTUgVAJwgtYULMHyiBuzPGAiGoaaPlEDdmf0VF20su07lPzFV4mHMd7XxHJi7geKqxSfRrt6J8Vyl+41Zfrq6p1Ux6sBXn07HVEflM2u7hV6Gm3ULN49xyToAwUfKI+9/wCq2Fi4HPj4235NW0tZ9TExSCdJYVHSq4nKb7XBWquLym7T3SrBJ9yib+v5KbxYmOn70JA6SQTopkkkkHj+MJ8rkdsyeyGt+X5I2Bc9jD6ZJbJk9kNdDLckbAvZ681q5c1jOfLZPcin/kH7LpQuZxlPl0pzQonxSplxHYyUo6KDkAHIoHWgWkVpbzcVCM10OyIx7KesWks/8hUDrISxZnC2LMDRlwiK9AyxaMthaLEb4RkGsJ1Cwmx72G54aKuAItFQLws3K7a1LGcx4IqCCNYII94UkXFEtFJDmOhRdJbY8Hncw5Q6yFFmBHf5UwIg0NiBrjssofe4p+k1VFE1FY+VjMGfCrzw3Bw/NTsqqfDtrQnJcbmvBhuPsuAKb2iVE4SopAIFRMpJUQIBPRMFNAwQs15+BuzHCEiwhJrz8DZMd2GijHHgeKHxcdRrt+L8ZyvN/V80JgI5rukjfGeg6aFFRMOIsyE9XsiLFx26TJohyEwk6gZv/Q5JsZD4Ri1Dd/6HLEx1WrfgfAh8dF6uDVurBwGfHRNg4NW6SmfTHhFOqosSg61Y0rDR1VF5Tdp7pViri3t3j3XJBY65M3SndckFAzTxTqIv2qaBkk6SDxrGA+WyW7M/Quil+SNgXNYxnyyT3JnixdHLckbF7J15bRAXL4xn/qEr0LviuXThcvjCf+oy3QH4r0y4m27JvIE6Roa7qpJgrrcDCkNorcKe5cVBmA1s8SbMmJUaSBJNJouywbGaG0a9rqVta4EG1c8nTGtKI1r7Hta/eaHcUPEwLDPJL4Z/pdlD3PqB1UV0J6uDljX8dPlAMko7ORFa8anZTD25VexVTTyW5MeWL2OsOQ0uvvqGVHWStaqmCs7pphR5SF4Fr4NQ0UYG1NgFlLbQRRBLSnG0bGsoDGaRTnY0k9ZtWdRdceOWXTJJ0qLTJwE9EgFIIpgg5vz8D/uO6xGhAznn5f8A/fusUBjuV7PzKDwKbH9JG+M5GHl+x9SEwN6/SxvjPVRqtcrGxFTVOCjQlsVUTsTk7x7jkwcqZh1rN49xyLtbgR3lD90cAtiPFWDg19Jh26O6tKNFWbju7al+JxY+b1hGMi0aNg4LIiPs9yvEfNGwcFLjsmTShxaqMY5zNp7pQUtHo4dfBXGPlRGbXd0rFx1W9jSkme6wp1zaRpxr2KagDxp2KYQJJJJB4rjMfK5To5jvMXSSpzRsC5rGg+VSvRzHeYullOQ3YF7J15KIC5bGH+Iy3QfqvXUtXLYwfxGX6D9V6mTMXxST+LaPWMRvvlGBcPDgx4ZqyI9p5nFd9Isyoscf64HV4GHVPEwGLbEarkJfHbCMCwR3OA0Po4dq2pL/ABhm22RYEJ+sirSpzuLwOhPgHFuHEiFr21zSQs2Eybkh/jNLu89BiwjpLaPC6CQ/xIkI10w1p1PBYe1eVYxYAbC8IWiga5jR1tqsSSkMpwsXPrruvoGajtiQ3OY5r2uewhzTUckD5IBC4uQsiQaz+VzRZZoRQXSTTFv0qJgpJlUSTqKdQSCAnvSJfbH7jEeFnYQeBHlq6XRhc42ljaVoLNpsQo48v2PqQeBxnPAvMWOALLT4R5oOegKN9f2D3liMeQc00P4qOAdVWxxXtVG74YA5JzXfyuBY47Ab+pWqyHGa9traNNDSx7DXWx1R7k8WC1gAaAL+TUC+txuvNiy1pUqZm9u8e45XqmZFrN76HqoplzSMd1vzRr3oGGfHHdb80W9UJ5UmvsCq++xSyCirGvtH3oV0vE8aze+RQrRb96lNpLXtNPWHAqWLB01NVJRzYlT/AOPbVY72HUVax7hoN7Txos3Hbco6FGt9sj8qKWI2IfzdtEfDmTUVCzli1KNSVUSNQ3E+5Jc9NPF8avSZXo4/eYulk+Q3YFzWNnpMr0cfvMXSSXIbsC9Xrx3goLl8YP4jL9B+q9dOFy+MP8Ql+g/VepUnRmCj5RH6f9GGumEOq5jA7vKY3T/pMXWBGvAM3L2IfAbaRjulHzVyCwOfGu3TxRGFjXCqyN0jD+QrBwLL1IsXSYetbG1ZTO6Vn4Fl7BZqWJ1t3uDG0liP6mHrLQphV4OfWC4anMH5Gq0LaUkykmKBJ1FOoJLIwlMBseFU8rLY2wmrjkGlnM0+5atViYYgl0eDk0q0vfQmlQGgUBpfnIVrwDa3oz3gsGciua2IWCr2zEcsApa/Ij5IuOmmhbcs41bUUOQ6ytfXGlZAOef947hFVQJJ/wCIgYciPKxIbm0GaQ6lOY0K6yUwqyZhtiQ8rJNRnNLTZTQVyWNcpWO0taCckVrZ62tb2LrMmCRSlHkAVBsyW/3UbaqqmDazf+hytWfhiLkhllaxGi+l4IqiGMQtjEjVDG0FxBC1YgbkjJFLbrtHNZ7gFzmGCfGBpyXGEzJcPVcXGh96vxamIzoZbMRBFc3JIcGtaaGt9Ni1Jslajh99SOrmdSz48UNpX1nZI0Xgq+VmWua5oe1zmOIc0OBc200qLxYppqVOWNvX8ipzDs5nM8KEDlDTVwHvBV08xuUyosLxXZVT1Zfix8ZtDaLQeCrbHbrFzK9Vao+JKMoc0XFUiUZQZotDO02rMyxau2f4QdtexEGab/MPek2AM7NFA+mm7JuVr5JlR4tunXatWxJU/wAW0gGt4ToN9LKCgpcLhaUljWnaTceVY3HyiV3JjvQ10skfFt2Bc1jePHyu5Md6GukkT4tuwLp68V4KC5jGD+IS3Q/qvXThcvjH6fLdCfiuSpOicDu8omOnb8Nq69hsXGYIPlEx07fhtXXOjtYyr3BrQLSTQDrUa8hTDc0rPwZ507pWsxhiMymAvaRUFoqCOaizJMUi3G4g1sohplzrG+PyrRkim9kmhU8ElhYKC0AW9VqGwufPezwKhgh1GBYnW/HU4Id4uJZTPbwCLCAwKcyLvs7oRzSujNTCYpJIGSSKaqgksTC8YtjwaUznOYa1sBAJI57Fs1WThOEHRoVa2ZZFLCCALUStCAbWdG/vtWKXeMP+9HB62JewstJzH2m/ltWLkkxiG0yjOtAqaCpD6WqieHhlx2AAHOYHW0GTW1bOCf8AMH8sQD/iYsXCTvKaaWuAOihDrqLXwREyjF6QdwKrGnVZ2GXANZUVq9o0aQbVoAoHCzatbml2e0AC+tDRRazsKOo87kL4qNwIRbrLGE6znOFqAwsPGUuqyALdB8OERgI57uaG0HXyytTjI/CVMytfONpTXbRD4NY0TMUgAOfl1Ok5LwLUXOwy4ClLHB1vMCgsGmsxENQaGK2+45bSQez3hSNCJivhbHEWNpkktcDlG2oRWFZtwc0g3DK9oEaENONDTlkgAFjSSaXuNO3ilhoDJDq3Ch1i0E8FYNqZwgQ6IKAhrARrrQfuoNwkBkgg2Nh84vvQcSVDXkF1SYZJIrTQAFTBkXPDTYMpgdsz8kDiVmYzTW6OE83Jfbe4EbCP7I78XDJBD2+8alg/gHmtKZpyTfeP7KcfFyKbnNJN1pHyS44/0mxrz8+JTKiWgmGxrXHOaCDptqUyzl13x482xv8APSmyY4wl0Uh5tuwLnsbvPSn/AHA+EugkD4tuwLXrx+CwuYxk9Oluid8QrpguYxmPl0r0b/iJSdW4GFZmY6ZndC1pPBrZ6O58epkpZwa2HUhkaNWlXUvAvO0DSVhYPfSNNXgh7XDbkLusDwxBgwobTTJY2raWOe+ji42EmpJWMnXCNFwy4baAMawtYWtLRDDSBkgUzaWgU566FjYUc6CS+mUxoBcy1zsmzKdDN9RYcm422A0K89xwxviPnmul4rmQoGbDGUch1DQuc0mhBFb9Z1rqMF41iLLkxqQ8oOEI0yg4kEOrQWAGrcqytLrCpI3fqnCratiOFCHeDAIuIINCFVgttBTUgo06GwMgAgNiOa0E1owWwxXTRjmivMrsFTVapOsV02A3WRhqdD7q0gVkYvmyNzmF8/2WqCujFWApVUKp6oHKZNVJEOsjDEvlxZa0geFcHUc5uUPBOOSaG6xayAwj52X6Z3wXqIJZCDHta0UAY+gqT6zNJtKxYbvH26J6H81uv843cf3mLn3ECKSbvxjD+Uqr6y8HYxfio5MbJdEDXEvbZleMoxuTrANK6hcaLq8BG2Nd5wXbgXLw8QvATEWMI58EC6JCY0DKAdex5Pq1JFnNcujxahFrYgJrnimzIC7f6XDU/DX31tquP6u+3gVKqhH9XfHAriMDGBri54ZyzDhBttM4xrLdtEsUJONBAhx6ZTYLBmuLgM7k15q286vwkPG3V9HrfcJgE3cwK3IxhE5UPlckm2mTqt2BWbQol3v4FZuDJDIjxomdSK57jXk5QIbm9TQtB5s+9RUg5wbk1q2riLLqkn5pF2hMyjYzch9Mlzm1qSBZUi7nATTTcoNF+e0GmquhSYLfvUVF4o5u+3itSJsTHmCa1AtN9LQKWBWw5pwFKNsDAM03CtNKabgEAk/06dYTitl9oZp2qa3Gtg4c24A0paamzTRFnCUWy2HdpY/VvIKCDncxt7UbELgBfcrcdky0HdMC97mhxrXQLzdUpLOgzBfUvhA0c4Am0ltajiU6l/zrtMppxGNg8bKb0wOyGt+Q823YsHGseMk+kjD3tYt6R5A2LLy+CVy+Mx8tldx/xAunC5fGo0m5TdiD87P3UvCdNJnx03zFh2Zjl3nhHGGWtc2roZEMCtRWAaaLDUtuN1VwUj6RNDX4Pta9dHgPCpfLQ3esxjWaC7LbYQAdYHbzLNdcePGJmIWxnA6HUt5qfLium/GZTGUNGiHDoBoowA9od11XYYexEgTkTwrD4OI6vhMkGjjrIqKHn7FOXxUgSsCxvhntBe1zzlEOpZkNuFSPvRZ8+t9c9ClXuhGzk0cdjYUNtvPmorBkuQAfuiLisMJrgdLCDU1vNTbtKeRfVo5hRYnWK3sXbo2yF81qgrOwKygic7YfecjmldWKsqlVRqlVEOnqo1SqiJgoDCR8ZL9MfgxEbVAYSPjJfpj8GIoDXHxg3H95iwIzaxHCtKzYFaVpmG2i3nnxjdx/eYsbwDnvfk3tmcu+lgFD12qjYiy+UCy42AvABygDXJpo0a7kX+DEK42uDSQbwQ0C33IVsSIRnOA5mCn7DsVrTrJO0o1tblKEV1rd8cClVQjHk7w4FEVQ7Zn2B9SOiIGX9I9gfUj4oWpfia2qe776irSbEPE+/ciS2wbFdrpCCc771FPHNHM328UpYZ33qKnNDPh77eKu/hobOOJa671e6qxFNG3XMV80Mw7BwKra3k7IfzWZxrTPln8u60/uiZubJAAoK2V6hVUYPbUvHOODlfHbVwFNAtppP9h2rc1tFcJlgsTIkspYmWbXok+PMsa+XKdNEHvY39luSfICxMa75X/cEe+H/ZbUnyQuby+CarmMbB5TKHph+aGumBXNY2+flD/VGHwkvCdQkfSpga/BfUh8C4yFj7c6G40dTlA2aL9COwQ2s5MbsHi5c3AgPyzRhADnc1xKzXXF6RAkHuILcoB1CC5j2kj3U0n+y0CITC3wzgQDaBb79JXMYMwhEDQCT76rVLPCMIfbqNAKda1o/WuI4xvgRXeKc01GTfa6vMdKWBMXHOhm8XFtRQkIOHiq6Ic1jnDWKjtuXVyGDjBYAY74YHqeE8J2XD3rP51SAJWUMIRA68tZ33KQK0cIzAcLNDaVIoXGt9FlgrcYy6sqlVRqlVVlOqVVBKqhtZVA4SOfL9P+jERWUgcInPgdN+jFQ2Ne7Pbuv4sQeDfORekfwaiXHPG6/ixDYL85F6R/BqI0wpgJgFIBGtHAUJgWN3hwKtChMervt4FF0Flj5R7A+pab1ly/pPsj6lqvQxURW2feoq83KqLd96irjcjUQg8r71FNMuz4e+3inZyvvnUJrlw99vFF8HTMTNOz5JmRhUX3M4FQmDmu2HgoC8bGcCqugclGAMTR/wDHI2WiA0Oslx4DsHasiEeVrNAOuq14DaDqWtmMXEpKbYdQksbdXl2NfJluaZb2w3LZlOSFjY2ebgHVNQ+1kRbEoc1R5fBAK5zG/wA5KH+uMOyGuiXO44Xyp/1Yg97WfsreESwSfLY9/IhGzmLlvQ8XYbnV8MxjXZ2S4OLwdIoBSnWsaVguhzDogaXh7A0i660Gq1C+M41AZD0fzGmrUkjW2vBwZAh0plv5zksHzKlEwtAhWAQgRoa3wj+2pCx/wJd5x738xdRvuCIhSzW8loGwK6ifoTFxgiv5LHHnecgDqtPBU1iu5UTJ5oYp2mpUwFJVNlCghusk3kkuJ2kqyqiClVRE6p6qCdQSqlVMkiFVB4Q5UHpx8GKjEFhG+D07fgxUBjuW3dfxYhsFedi9I/g1FO5bd2JxYhcFedi9I/gxFa4UgoKQRtMKuY9XfbwKmFXMnkb47rkAkt6T7I4OWs9ZEr6T7I4OWu4oYqo133qKuNypjXfeoq0o0jD5X3qKrmjnw99vzVsPlfeoqqa87D3x9SL4JmXZrth4KOXb1M4FPMjNdsPBVu07G8CjTPk21eebRtuWvCWdg6HQuqCDXsWxAhWpVx4mGhJF+DSWP028gxu8xD5pmD3XrWlTYsnG30Yc0eAe1w+a1JQ2LXryeCqrn8cRmy5/1yPfDP7LeqsLHAeLg80wO2E/9lbwjel+SNiuQ8qcxuxXAqiYTqFVKqqJAqShVOCiJ1Sqo1T1UolVSqq6pwVBYnUAVJFh0HhO+D07fhRUZVBYTNsHp2/CiIDX8tu7E4sQmCvOxekfwYin+cZuxPoQmCz42L0j+6xFbAThRCkEaTCqmDyN8d1ytCpmfU3x3HIoSU9J9kcCthyxpL0k7v0lbTkTFRGu6/kVeQqI133qKvKNIwxnfeoqqKKxoe8ODldBGd1fJV5FZiGP6voei+LZrkO2Hgq5i3KbUBzrANeYpTXJdsPBQjy+dlBwzXZNOfIp80aXSresrUg33ICUZqWpCasZVtZkpKSS47aeM42eiO5osA/8gHzWlJnNTpL0evJ4ICxMbx4iHzTEP4cVJJW8SdbMmcxuwK5JJWJT1TgpJJESqnqkkr4HSBSSWRIKSSSBwVJJJA6Cwp/ldOz4cRJJFGRD4xmyJ9CEwX56L0j+6xJJFbAThOkjSTVVM3s3/oekkig8H+knZ9JW3ESSQx4Hj6PvQUSUkkbicg2sQ7DwVMEeUw9rvhvSSWf6qyehUB2caJpiXLHuBudEMRuzIaONUkk21BeDW381FpJkljPrSSSSS5q//9k="/>
          <p:cNvSpPr>
            <a:spLocks noChangeAspect="1" noChangeArrowheads="1"/>
          </p:cNvSpPr>
          <p:nvPr/>
        </p:nvSpPr>
        <p:spPr bwMode="auto">
          <a:xfrm>
            <a:off x="63500" y="-725488"/>
            <a:ext cx="2247900" cy="149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2" descr="data:image/jpg;base64,/9j/4AAQSkZJRgABAQAAAQABAAD/2wCEAAkGBhQSEBQUEhQVFBQVFBQUFBUUFRQUFBQUFBQVFBQUFBQXHCYeFxkjGRQUHy8gJCcpLCwsFR4xNTAqNSYsLCkBCQoKDgwOGg8PGiokHyQpKSkpLCopKiwpLCwsKSwpKSkpLCwpKiwsLCkpKSwsKSwpLCkpKSksKSwsLCwpLCksLP/AABEIALgBEgMBIgACEQEDEQH/xAAcAAEAAQUBAQAAAAAAAAAAAAAAAQMEBQYHAgj/xABGEAACAQIBBwcJBAkCBwAAAAAAAQIDEQQFBiExQVFxBxJhgZGhsRMiMkJDksHR8BQWguEVU2Jyk6LC0vFFUhczNESEo7L/xAAaAQEAAwEBAQAAAAAAAAAAAAAAAQIDBAUG/8QANhEAAgECAwUDCwMFAAAAAAAAAAECAwQREjEFEyFBURSR0RUiMkJSYXGhseHwgcHxBiNDYqL/2gAMAwEAAhEDEQA/AO4AgkAAAAAAAAWABBIAAAAAAAAAAAAAAAAAsAAAAAAAAAAAAAAAAAAAAAAQASQCQCCQAAAACCQAAAAAAAAAAAAAAAAAAAAAAAAAAAACCQAAAAAAAAAAACLgAkAAAAAEEgAAAAAAAAAAAAAAAAAgkABgAAAAAAAAAAAAAAAAAAAAAAAAgAEgAAgkAAAEXAJBjMTnJQhe872183Slxl6PeWEs+sKvaQ66lP4NkYo6I2taXFQfcbEDXI5+4V+1h78V4lWGeuGftKf8Wl/cMUWdnXWsH3GeIlK2l6DEwzqw79pD+JSfhInEZbozhKKkpXTVvNkno2q+lDEp2eonxizl+J5VasK9SyXN58rK89Sb5vraNFtSL3D8sr9am+qa+MDBZVzKq1JycKTau3eNra9yMXVzAxOyjV9x2ONSqr+D6+VOxkknTWn5zOg0eWOl60JL3X8UX9HlXw713X4X8Gzk9TMrEr2dT3JFlPN+vH1Z+7Ine1PxGTsbGXqtfB/ydzp8pOEb9Ndamv6S9pZ8YSXtYe9H4tHzzLAV464y/mKcpVVrTJ30lqiktk2b0cl3H0rRzlw8tVSPvRfgy6hlOk9U13/I+YPtdRa76CpTytUjqut1ronfvoZPYtu9Kj7vufT8cZB+vHtR7VVPU0+DR8yU87K0dVSovxy7tJeU8+q6VvK1Lbucye0LoZvYcX6NVdx9JA+eKXKRiUv+bLsi++1y/pcq+JXtFwcX8GW38TJ7Bq8pxff4HeAcUo8r1detF8U/mZHDcsVT1owf1wJ38DOWwrpaZX+p1oHN8NyvRv59NW2WfiZXB8qGHn6Xm6dV/wAiyqQfM557IvIeo38OJuYMRhM6sPUtaok3v1dq0LrMrGSaundb1qL4nnzpTpvCaa+J6AIZJmSAACOaCSACQAAAAAUsTiY04SnNqMYq7b1JI5DnjykyqOUafm016MdrttnbW/2dSM7ysZwOKhh4vWvKVOF3zV3N9hz3NLN1Y7Evyr5tCklKq1obu9EF0u2voZy1JuUskT6jZ1pSoW/a6yxfqr9/iWuDw+Mx0mqNOpUtovbzY8ZPzY8NBmqXJPlKSvLycOiVVf0po37EZ20sPBUsPFQhFWjGKSS6jC4nPycvWZGSC14mVTalzN+bgka3PklyittF8K3ziii+THKa9SL4VqfxkbFLPWbWvd03Kcs8577+JGWmQtoXXVdxrs+TzKa9l/7KL/rLapmblKOl4ebW9OEvCTNpeeM3bzvraW9fOyo1ZS0d/EjLA1jtO693z8TVHkvHR9hWX4JfA8OtjIa4Vl+CovgZyrlupJ+k/wDJb1cqVX6z4/WorlRutp1uaRifvDi4+tVW/TUWrrKqz3xa9rV9+fzLyeLqPXJ9pb1YyfrPtJw95PlBv0oruPdPlDxUfayfHmytf95M9Q5QK23mS/epUpd7iWU8FfWjzLJsbavAed1LK+h7C7kZP788706NB8aMF4WPKzlw0vTw1F/uupDwkYuWSlw7Tw8kadbHHqWV9R5w+v7GY+14GeulOD282omupSjfvPLydhJ+jUlD96Cku2L+BhZZIezX0lOeAmtRXiaq5tpcmvz34mcWa6km6bhNblJKXuOzLCpkZJ2as91jHwrzhtejfsMvgMt382avxenosyG8NUbRt6dZf2p4PoWzyOun62lN5H3M3LJeQViNEZeclfVrW9F3VzJqLV9bbl0sUeLWrVaE3Cb4o5/PJctj8Tx9lqLU31P5m8VM0qyeosa+b9WOuD6vFE5SIbQqR0kaxRylVpvW/rpN4zT5SJ0moyd430p6nx3cUa9iMC0tMWr9+8xOIwjg+dHs6yuDXGJ3072Fwt3XWKZ9L5JytDEU1OD4rbF7vzL04nyf50OjUSbfN1SW+O1dWtcDtcZXV1qenqOmlUzrjqeBtKxdpVwXGL4pkgA2PMAAAFgCGASQwGyAcK5RMQ5ZRrpu9nGK4KCLbIOL8lh5QWudSTl1JRVy+5UMN5PKLnayqxjLrSUX4LtLbJNFVGrPXZdZ57eE2fbzjvtnQceSXyKKpSnvv3dpd0c3pyt02NzyRmvw6fpGy4bI0UtS7zbLifNTq4aHNI5nze3sKyzLlbXo8Dp9PJa3dmrqPX6OW4ndmO+Zy+OZj3vs7CHmVLe+z4HUnk+P5FlLF0FrnHd18bE7svGpKWhzv7lz326jy8ypb+p2OkRx2HeupT95LuPaxOHftaXvx+Y3ZbPPmn3HNJZly2P8yXmXPUn1s6Uq1D9bT9+PzKiVH9ZD34/MbsjeyRy6eZc9/d9aCJZl1N/dvOrxow3x7Ue1hIvdx2jdlN+zkc8y6n18Dw8zavXf6bOwfYI/SH2GO7uJ3Y7QcbqZpVd118S3nm1VWuO87X+jY7FYp1MlRY3Y7QcKxeRZL0oPjs6zA4vBcyV1v1H0LisgRafm37zRs4c2YTdoc26d5u9o00tcpvUuGsq4PDA9CzrN1Fga3mtlJ0K1GWznxVt8ZPmyXY+47l9iicLpQjVx1KnS0xU4RTt6sWrvubO+Rd0RbrVHV/UTW8g1q48f2LOpkyL2FpXyFFq1jMA6cqPmszNMx+bUXriaNnBmx5NXit/SdnrUk0a9lnJl4vRfQ9JRxOilVaZxTJ9Nwk+ho7pmTj/LYGjJ6Wk4P8EnFdyRyHKNFQhOVl51RqHTGO1dZ1Pk4ouOTqN16XOlfolJtd1jnpcKh9LtnB2VNvXFfTibQEAdp8gQAAASQgASUqr0aSpcoYlaGQwc55R8mKvD9pO8XfU9qfHQcywOUpUZ82XmtM69nTQvHUaLjMm0qr5tVNP1ZrQ18+s5akMXie/szaLtllfGJtWbHKBBJRq21a20n26n3G9YPLtColzZpcdHfqOA4nNSvT00ZRqx3RdpdcX8Gy3p5cxGHfnKdN9KcfEKpKPBo7q1nZXfnU5ZX8j6WhNPU0+DTPR8+4XlFqx16fHtM1hOVdq13Lqk/Buxqq0TgnsSqvQkmdmqanwZ874vOzFxm1z6q5ratzpq3RY3elyuRt6UtW1QfDYYf/jliE9NCjNfji3062Vm4y0ZtaULmyzPInj1aNa+/OL21atumb2cT08/8Vtqy7UbfR5db+ngovhVXxgX1Lljw0/SwM+ryMuy9iuX/Y6e3VlrRX/PgaH/AMQsRo89/wAj+B6jygV/9y0/sUtP8p0inyh4KevA1dX6ihL+ouqec2Cn/p9V9H2Wk/iSoP2ir2hNa0F3LwOXrlBq7ofwqX9p6jyg1N1P+DS+R1ZVsHL/AE2T44agvGQeDwL15Nh10sJHxmTup9SvlNLWiu5HLYcodRbIcPJw+BVXKNPToj2NeDOiTyRgH/p9Ba9csKvCqWlfI+TXe+Dwq/8AIoxf8tQh05rmaq+py/xL5eJpUOUqf+JVl4TK8OU6otr/AItf+8ztfIWTX/2+Fjfdi9vVIsKubmT29EcPHhi6r8CuFRczojVpS1o/LwZZVeU6bjayf7060/5ZTsYLKedVbEWjd83ZGKUYLhGKS69ZmsTmtgr+bWoR4zrz/psRhshYWnL/AKqnr2QqNdPqlJKb1f0OmEow86nSwfXB/cusxcl82rGT9J/PuO1UX5q4HKMnZYw+HlzliFPcvJVPi0ZifKnSS0Tvwpau2oaUsI6s8G8srq4nmyt/o/A6EDm0uVumtsnwhCPjJmNr8rnnO3Pa2XlCD6+bFmzqwXM5Vsa6b4rD4s6zKVld6EapnTl2LpyipqFPVOq9q2xpLXOT1XWhXOc5Q5UZz9GMejnOVR8UpPm9xgo1sVj5trnS3zlfmx4vUl0FJVo8uJ3W+ylQe8rzSw6cft+aF5jcb9sxEYQXNpq0YrZGC+fxO2ZtQ5tGKWiKSSW5JWRyrIeR40Wlrb9Jra9yOsZAptQW62/V0GdNedi9Tj2peK4kow9GOhlQAdZ4wAABAsSQAGilWh1lUNEA1vKuF5y1dpoGWsktXem+zadVxWEvuMJjslKV9HxMmjWEsDk0sTUh0Hqplio1pd106U+pm7Y3NWL1LgYjEZnPZfhx3XKPE6Y1EajiOZLXShp06Fzf/ksa2TovUrdF7+Jt9fM+pfY/EpvNOr0Mph7joVy1pI0p5K3Mo1Mky+rm7yzZqbjx92KunzRh7i/bJ9TSHkuendxI+xTW83b7uVV6je4pvN2qlpg32XGBKu59TTI4ea2PsPSdRbzb1kCp/sZ5lkee2D1biTRX1RGreVq9PYFVq9Jsk8myWuPcU5YS2ixDSL+UavIwCqVb7e4lTq9P5mdeE221aP8AAdDo0kNIt5Sr9TA86ptbFqt9bM95DRftPPkOj5kZUPKVf2jD08NUl61usv8AC5vVarVqkI8XK3HUXfMd9WguaFXm2+Yyoo9oV36xf4TkpqTScsXSjfonL5GVo8i0X6WN09FF/GZj8NlucbK/xtuLyOccnfS9G1bi6UDCV5c+19C+p8i2HXp4uo+EIrxbsXVPklydHTKtWl+KCXdAxCzjlvfaeP05J6no+JbzFyMXcXD1mzYoZqZLoaY0VUa1eUnKab6U3buLPKOVVJKMFGEFe0YJRj2LV+Rhli5S13uXGGwkpuyWn6uQ5LkZSlJ+k2/iX2RsM5VE7WOk5Oo82CMFm9kfmq9kn0/Wk2dKyL01zOSbxZIANygAuACATYAAhgAESiUZ4ZPYXBBGALCeAXQUZZLi9+h/XEypJGVE4mIlkpbtZH6IW4zBAyogw8slK2ooyyWt3cZ5o8umRlLYmEjkvo7j0skK2hcbrwMzGkiVTGUZmYX9DJ7O4mWQY6rd2ixmeYTYZRmZr1XNmL2LsLarmsregtXQbULEZBmZpVXNGD1xWnoLWrmdD/ajffJLceXh1uIyE52c6qZlRdtH1wKVTMqN9p0j7Mjy8GtxGQnePqc1+5i6dpTeZm1dX+Dp32GJ4lgI7iMhO9kczWZlt/1rJ+5vFHSXk9XW3aQ8nrcRkG9ZztZoLbfb19xXpZpLdwN+jgV+RUjgluJyEbxmm4fNhLWkZ3J+Q4xto0mZjh0iqollAq5NlOjRUdRVANEsCoABIIBNgAQwAASAAAAAAAAAAAACCQAAAAAAACCQAAAAAAAQSAAAAAAAAAAAAAAAAAAACCQQACQAAQCQAAQASAAAAAAAAAAAAAAAAAABcAAAAAAAEEgAAAAABgAAAAgCwAAAABIAAAAAAAAAAAAAAAAAAAAAAAAAAAAAAAAAAAAAAIAAJIAAJAAAAAB//9k="/>
          <p:cNvSpPr>
            <a:spLocks noChangeAspect="1" noChangeArrowheads="1"/>
          </p:cNvSpPr>
          <p:nvPr/>
        </p:nvSpPr>
        <p:spPr bwMode="auto">
          <a:xfrm>
            <a:off x="63500" y="-847725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13381" y="1752600"/>
            <a:ext cx="3945835" cy="264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091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://matcmadison.edu/files/users/kfoster3/backp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352" y="4896227"/>
            <a:ext cx="1581632" cy="198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"/>
          <p:cNvSpPr txBox="1"/>
          <p:nvPr/>
        </p:nvSpPr>
        <p:spPr>
          <a:xfrm>
            <a:off x="762000" y="228598"/>
            <a:ext cx="7848600" cy="1754326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With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partner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,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try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to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name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all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these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things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without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looking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at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your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vocab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list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!!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8194" name="Picture 2" descr="http://p.office1000.com/gmr/81505S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05" y="5726761"/>
            <a:ext cx="2017884" cy="113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farm1.static.flickr.com/26/63068474_085f15ece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37" y="4953000"/>
            <a:ext cx="254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mommylife.net/shel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9676"/>
            <a:ext cx="1866899" cy="186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941" y="2189676"/>
            <a:ext cx="2004059" cy="202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078" y="4953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pvld.mobi/adults/wp-content/uploads/2008/12/dellcompute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566" y="2132355"/>
            <a:ext cx="2626519" cy="192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654" y="2409590"/>
            <a:ext cx="1725029" cy="142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1133878" y="3836660"/>
            <a:ext cx="1600200" cy="137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http://t1.gstatic.com/images?q=tbn:ANd9GcTivhuYTj0Y-7OSfDXTgEaLF1-ACKYT0s253AIME473U_RsM9Nx-Q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592" y="3890431"/>
            <a:ext cx="1404698" cy="140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blogs-images.forbes.com/rogerkay/files/2011/03/pencil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675" y="4467055"/>
            <a:ext cx="1257914" cy="125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9318" y="214202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83628" y="214202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2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42068" y="2189676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3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06546" y="2132355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4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68332" y="3975779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5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07150" y="3983145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7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78088" y="4507837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8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2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9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6923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10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16766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11</a:t>
            </a:r>
            <a:endParaRPr lang="fr-FR" sz="2400" dirty="0">
              <a:latin typeface="Kristen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3319" y="6292380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12</a:t>
            </a:r>
            <a:endParaRPr lang="fr-FR" sz="2400" dirty="0">
              <a:latin typeface="Kristen ITC" pitchFamily="66" charset="0"/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853" y="4056575"/>
            <a:ext cx="1310894" cy="1310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943240" y="4028603"/>
            <a:ext cx="598567" cy="461665"/>
          </a:xfrm>
          <a:prstGeom prst="rect">
            <a:avLst/>
          </a:prstGeom>
          <a:solidFill>
            <a:srgbClr val="FFFF00"/>
          </a:solidFill>
          <a:ln w="762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dirty="0" smtClean="0">
                <a:latin typeface="Kristen ITC" pitchFamily="66" charset="0"/>
              </a:rPr>
              <a:t>6</a:t>
            </a:r>
            <a:endParaRPr lang="fr-FR" sz="2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69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pic>
        <p:nvPicPr>
          <p:cNvPr id="10" name="Picture 2" descr="http://blogs-images.forbes.com/rogerkay/files/2011/03/pencil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024" y="2117250"/>
            <a:ext cx="2000102" cy="200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r="9545"/>
          <a:stretch/>
        </p:blipFill>
        <p:spPr bwMode="auto">
          <a:xfrm>
            <a:off x="6705600" y="2089346"/>
            <a:ext cx="2308511" cy="198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>
                <a:latin typeface="Kristen ITC" pitchFamily="66" charset="0"/>
              </a:rPr>
              <a:t>3</a:t>
            </a:r>
          </a:p>
        </p:txBody>
      </p:sp>
      <p:pic>
        <p:nvPicPr>
          <p:cNvPr id="9" name="Picture 2" descr="http://www.china-whiteboard.com/design/wp-content/uploads/2010/06/dry_wipe_whiteboar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4" r="4851" b="17945"/>
          <a:stretch/>
        </p:blipFill>
        <p:spPr bwMode="auto">
          <a:xfrm>
            <a:off x="138433" y="1871270"/>
            <a:ext cx="2584946" cy="242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10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4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6146" name="Picture 2" descr="http://t3.gstatic.com/images?q=tbn:ANd9GcQNgQGW3ICEJ-EsJ6evdxbh1Kf4t2jssSvUg0MKooahxXmd-t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1" y="1981199"/>
            <a:ext cx="2511812" cy="302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data:image/jpeg;base64,/9j/4AAQSkZJRgABAQAAAQABAAD/2wBDAAkGBwgHBgkIBwgKCgkLDRYPDQwMDRsUFRAWIB0iIiAdHx8kKDQsJCYxJx8fLT0tMTU3Ojo6Iys/RD84QzQ5Ojf/2wBDAQoKCg0MDRoPDxo3JR8lNzc3Nzc3Nzc3Nzc3Nzc3Nzc3Nzc3Nzc3Nzc3Nzc3Nzc3Nzc3Nzc3Nzc3Nzc3Nzc3Nzf/wAARCACCAMgDASIAAhEBAxEB/8QAHAABAAIDAQEBAAAAAAAAAAAAAAEGAgUHBAMI/8QASRAAAQMDAQIGDQcKBwEAAAAAAQACAwQFEQYSIRMxQVFh0QcUFRYiUlNxgZGSwdIjMlSTlKHhQkNERmJjcoKxwiQzZXODorLw/8QAGAEBAQEBAQAAAAAAAAAAAAAAAAECAwT/xAAeEQEAAwACAwEBAAAAAAAAAAAAAQIRAyESMTITcf/aAAwDAQACEQMRAD8A7iiIgIiICIiAiIgIiICIiAiIgIiICIiAiIgIiICIiAiIgIiICIiAiIgIiICIiAiIgIiICIiAiIgIiICIiAiIgIiICIiAi19yuDaYbEeDKf8Aqtb3Vqj+WB/KFNFiRVzunV+UHshT3Sq/K/cE0WJFXe6NV5U+oJ3QqvLO9QTRYkVc7eqvLO+5T29VeWcmixIq527U+Wd61HblQfzz/aTRZEVb7bqPLP8AaKdsz8s0ntFNFkRVo1Ex/PSe0VHDS+Uf7RTRZkVY4WQ8cjvaKjhH+O71lNFoUZVW23c59aguPOfWmi1ZTI5SFU9o85UbR5ymi3caLQ2y48C4RTH5MncfF/Bb0EEZByEEoiKgtddLi2kbsM8KZw3Dxekrxam1NRWBsbKl7uHmBMbWtLtw5T0KnP1TbnyF75Jnvcck7A3/AHqTI3hkc9xc8kuJySedSCtCNU27JGJ/S1vxKHautrDjg6p38LGn+5TRYQpyq5342/O6nrD/AMbfiUd+VDyUlZ7DfiUFmClVc60oh+h1nst61B1tR/Q6v/r1q6LSpVUOt6Xkoan0ub1rHv5pfoc3pe1BbVIVQ7+abko5PrWp38wclG70ytUFuU5VPOuoPonrmHUsTrqLG6kb9eOpUXLKjKpZ15F9FZ9oHUsTr1nJTRfXjqQXbKglUc9kBn0eD7QOpO/txGRSQnP7/wDBBdyVGVRzrmX6JAP+U9SyZrZ7gdqCEHkAcSmi6ErElVGPWLnEmSGMDO7Z3k/eFgdYPEZ+Sj4TO5uCRjPPnm6E0W8lbO03PgXNgnPyZ3B3i/gueSawfsExxx55A5pxx+dZP1TK3ORTAh2PnA/3po7CDkZCLnuitZzV10FsqmxmJ+RFJGDucN+CckYwiuij9lC5XCXsiT2unfRMHAxBklU5zWsBbk5cCOXPJyqqVDb2yCTbnoiIYXVDgyRzm7LePwg44PMHYzyK1dly2ubr6aodNEyOoooXB0lNwuCC5uAD/DnPThVSSlE0TYn3SJsbR81lr4zv38R37+MLUeOdsT5b16apmoK9oAHAYHO1x/uWL77cHHOYB5o+sr3jT9u43XWf0UEp9y+jdP2o8d1rPRbJupZ6beGO7V/BiV0tOG7yQ6HO4Z6ehfSW9V7A/dRu2Dgg0+8/f0rYM09ZsAOu1w3f6TMV9hp7T+fDut0PR3IlQV998rnbiKYA80OPevmLxVgjdD5+D3/1Vqj05pk/OuF7P8NokX2GmtJgb6vUZ6G2p/vCCsUNufc3PbGHF7WucA3O/cTyeZTR2QzQROkme172hxYPyQeLJK3tENNT1MFLa4dSRzyPDC+WSNrcYJJOycg/iuy0NJbmUscVFTwCFjQ1oawHAA3ZSM1YiZ9OQ2/QMdVHtMr6WZx/NtqvC9QHvU12gpYZI9ls0bAfDGTtEdG0u0Ngib8yKMeZgC9UWBGGuGD08oXppbjz5cfy5q2mZv1/HLoexbY304qO690Meztb3M3efwVooNBNmrJuDbUSU+SIg/c7HOSMLrlRa7zLWieku9LDRA76d1uD3Eco2zIPXj0LZENw4NAwRubxb04ppWe6a50pyRu31xKs0BRwRbUtVEyQcUeXu3/etFJpmMBzdiYZHgv2SW55M7vcv0Jslo8IAehfKaWKFhdK9jW85x/8Vz5JrPqMduLhvX7vr85vt3a1spamVmJZmF43gkAncejIXjdX1TTstqHBoAAHoV41FQ0MF9rJKXR9XcYZ3GThKeaZgDiTndG0458Z5VhS2yxGni7a0jeGzlo4RouTW4Pmd4Q8xGVybUg11SeOZ/rRtZVtJLKiVufFcR/RXw2vT+Nlmk7ofPcz7gpNktThlmkK7P7Vyk9wQUPuhcXEQsr6w7RADWzv3k8QxlZOZeH4DnXA5JGC+Tj5uNXh1ipt/B6Pf/PXy/Cvk7TzXcWkYGnGMur5Sf8AynQpIbcomcJt1rGDeX7bwADjjOekL2VNBd4ad03bU08bGl0jo6lxawDpJGeI8WVaDpgu397VM09NTIfcsn6WqKmRnDWin3DZDnSyPLQOIDJCvQ8+jbLdLdrPTkte8cHPVt2fli8/MLt/Nx+vKK0aE0NPDqm2XKOiiZDTSudI5rCAPBI49o53kbkQdmrbfTVrMVEQJAwHDcR5ivANM2/nn+sW6RBpu9q3/v8A65ynvbt3iz/Xv61uEUwajvct3iT/AGiTrQ6btbt7oJCemok+JbdEwakactQ/RnfXyfEne5avog9Mjz71tkVHIuydqSWwXZtooqCl4F1PHNwh2tvO04Y83ghUluuLjG7ajjhY7nbtA/1XertpWw3qpbU3a1UlXO1uwJJo9ohvHj7yvINAaRHFpy2+mnaUwcZj7JF+jHg9quH7cZd9+VkeydqEg4joPqXfEuzDQmkhxabtXppWH3LIaI0oP1btH2KPqWotOYuy4yOyvqdow1ltGOL/AAzvjXnd2TtTEk5t4zzU7sf+128aK0qP1as/2GPqWbdG6Xact03Zweigi+FPKWa1is9OESdknUjxh1RSt/24ce9eV+trxI7aklpyecs/FfoVuldOsGG2G1NHMKOPqX1bp6yN+bZ7ePNSs6lJnfauI6I1hc6nUtut8xopKerqGsla6AFxGOQ53LuwtlAN4oqfn/ym9Swis9shkbJDbqON7TlrmQNBB8+F7goPOKGkHzaWAHojHUsu1accVPF7AX2RB8u14PIx+yFPAQ+SZ7IX0RBhwMXk2eyFPBs8RvqWSIIAAGAEUogIiICIiAiIgIiICIiAiIgIiICIiAiIgIiICIiAiIgIiICIiAiIgIiICIiAiIgIiICIiAiIgIiICIiAiIgIiICIiAiIgIiICIiAiIgIiICIiAiIgIiICIiAiIgIiICIiAiIg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336375"/>
            <a:ext cx="2710962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010780"/>
            <a:ext cx="2819400" cy="241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409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228600"/>
            <a:ext cx="13716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A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733800" y="228599"/>
            <a:ext cx="1371600" cy="830997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B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86026" y="228600"/>
            <a:ext cx="1371600" cy="830997"/>
          </a:xfrm>
          <a:prstGeom prst="rect">
            <a:avLst/>
          </a:prstGeom>
          <a:solidFill>
            <a:srgbClr val="0070C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27512" y="5791200"/>
            <a:ext cx="1371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5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7170" name="Picture 2" descr="http://t0.gstatic.com/images?q=tbn:ANd9GcQ-XtHo56PzC6Dy79HhGP4Xx9QeNtSl9RoZVR7K-iUjLMHoSoSON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81" y="2057400"/>
            <a:ext cx="1752600" cy="260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1969126"/>
            <a:ext cx="232410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79564"/>
            <a:ext cx="2743200" cy="29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202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228601" y="5375701"/>
            <a:ext cx="3733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bureau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5105400" y="5375701"/>
            <a:ext cx="3733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pupitre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2050" name="Picture 2" descr="http://media.hertzfurniture.com/i/180x180x1/STD-4830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1" y="1790701"/>
            <a:ext cx="3047999" cy="304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seatingzone.com/products/thumbs/3700BR_thumb_5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540" y="1790701"/>
            <a:ext cx="3017519" cy="304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76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perforatrice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5" name="Picture 6" descr="http://www.oppictures.com/singleimages/400/SWI74027_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219200"/>
            <a:ext cx="3886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6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1523999" y="5375701"/>
            <a:ext cx="63246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Une agrafeuse</a:t>
            </a:r>
            <a:endParaRPr lang="fr-FR" sz="4800" dirty="0">
              <a:latin typeface="Kristen ITC" pitchFamily="66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168" y="1676400"/>
            <a:ext cx="3323237" cy="2749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489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/>
          <p:nvPr/>
        </p:nvSpPr>
        <p:spPr>
          <a:xfrm>
            <a:off x="762000" y="228598"/>
            <a:ext cx="7848600" cy="523220"/>
          </a:xfrm>
          <a:prstGeom prst="rect">
            <a:avLst/>
          </a:prstGeom>
          <a:solidFill>
            <a:srgbClr val="7030A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Sur la liste de vocabulaire, écrivez l’anglais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228601" y="5375701"/>
            <a:ext cx="3733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classeur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5105400" y="5375701"/>
            <a:ext cx="3733800" cy="83099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latin typeface="Kristen ITC" pitchFamily="66" charset="0"/>
              </a:rPr>
              <a:t>un cahier</a:t>
            </a:r>
            <a:endParaRPr lang="fr-FR" sz="4800" dirty="0">
              <a:latin typeface="Kristen ITC" pitchFamily="66" charset="0"/>
            </a:endParaRPr>
          </a:p>
        </p:txBody>
      </p:sp>
      <p:sp>
        <p:nvSpPr>
          <p:cNvPr id="2" name="AutoShape 2" descr="https://encrypted-tbn0.gstatic.com/images?q=tbn:ANd9GcSknD7iWWHnR9lcX_NLd0CsmnkUS2DPusSmQFp8BcACIiLFd09t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2057400"/>
            <a:ext cx="3941574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666" y="1447800"/>
            <a:ext cx="3806765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09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237</Words>
  <Application>Microsoft Office PowerPoint</Application>
  <PresentationFormat>On-screen Show (4:3)</PresentationFormat>
  <Paragraphs>72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20</cp:revision>
  <dcterms:created xsi:type="dcterms:W3CDTF">2011-09-14T23:22:57Z</dcterms:created>
  <dcterms:modified xsi:type="dcterms:W3CDTF">2012-10-01T11:09:00Z</dcterms:modified>
</cp:coreProperties>
</file>